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4" roundtripDataSignature="AMtx7mh8t0SAX2y83TOvTe30Lc9oG2s2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customschemas.google.com/relationships/presentationmetadata" Target="metadata"/><Relationship Id="rId43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1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05c67c5a53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05c67c5a53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2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2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2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2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3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3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3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3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3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3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3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3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3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3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3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3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3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8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9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9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4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4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4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4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4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16.png"/><Relationship Id="rId13" Type="http://schemas.openxmlformats.org/officeDocument/2006/relationships/image" Target="../media/image14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36.png"/><Relationship Id="rId9" Type="http://schemas.openxmlformats.org/officeDocument/2006/relationships/image" Target="../media/image15.png"/><Relationship Id="rId15" Type="http://schemas.openxmlformats.org/officeDocument/2006/relationships/image" Target="../media/image13.png"/><Relationship Id="rId14" Type="http://schemas.openxmlformats.org/officeDocument/2006/relationships/image" Target="../media/image6.png"/><Relationship Id="rId17" Type="http://schemas.openxmlformats.org/officeDocument/2006/relationships/image" Target="../media/image9.png"/><Relationship Id="rId16" Type="http://schemas.openxmlformats.org/officeDocument/2006/relationships/image" Target="../media/image10.png"/><Relationship Id="rId5" Type="http://schemas.openxmlformats.org/officeDocument/2006/relationships/image" Target="../media/image8.png"/><Relationship Id="rId19" Type="http://schemas.openxmlformats.org/officeDocument/2006/relationships/image" Target="../media/image1.png"/><Relationship Id="rId6" Type="http://schemas.openxmlformats.org/officeDocument/2006/relationships/image" Target="../media/image37.png"/><Relationship Id="rId18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6.png"/><Relationship Id="rId22" Type="http://schemas.openxmlformats.org/officeDocument/2006/relationships/image" Target="../media/image230.png"/><Relationship Id="rId21" Type="http://schemas.openxmlformats.org/officeDocument/2006/relationships/image" Target="../media/image227.png"/><Relationship Id="rId24" Type="http://schemas.openxmlformats.org/officeDocument/2006/relationships/image" Target="../media/image225.png"/><Relationship Id="rId23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1.png"/><Relationship Id="rId4" Type="http://schemas.openxmlformats.org/officeDocument/2006/relationships/image" Target="../media/image207.png"/><Relationship Id="rId9" Type="http://schemas.openxmlformats.org/officeDocument/2006/relationships/image" Target="../media/image217.png"/><Relationship Id="rId26" Type="http://schemas.openxmlformats.org/officeDocument/2006/relationships/image" Target="../media/image242.png"/><Relationship Id="rId25" Type="http://schemas.openxmlformats.org/officeDocument/2006/relationships/image" Target="../media/image234.png"/><Relationship Id="rId28" Type="http://schemas.openxmlformats.org/officeDocument/2006/relationships/image" Target="../media/image232.png"/><Relationship Id="rId27" Type="http://schemas.openxmlformats.org/officeDocument/2006/relationships/image" Target="../media/image235.png"/><Relationship Id="rId5" Type="http://schemas.openxmlformats.org/officeDocument/2006/relationships/image" Target="../media/image204.png"/><Relationship Id="rId6" Type="http://schemas.openxmlformats.org/officeDocument/2006/relationships/image" Target="../media/image218.png"/><Relationship Id="rId29" Type="http://schemas.openxmlformats.org/officeDocument/2006/relationships/image" Target="../media/image229.png"/><Relationship Id="rId7" Type="http://schemas.openxmlformats.org/officeDocument/2006/relationships/image" Target="../media/image206.png"/><Relationship Id="rId8" Type="http://schemas.openxmlformats.org/officeDocument/2006/relationships/image" Target="../media/image209.png"/><Relationship Id="rId31" Type="http://schemas.openxmlformats.org/officeDocument/2006/relationships/image" Target="../media/image231.png"/><Relationship Id="rId30" Type="http://schemas.openxmlformats.org/officeDocument/2006/relationships/image" Target="../media/image228.png"/><Relationship Id="rId11" Type="http://schemas.openxmlformats.org/officeDocument/2006/relationships/image" Target="../media/image213.png"/><Relationship Id="rId10" Type="http://schemas.openxmlformats.org/officeDocument/2006/relationships/image" Target="../media/image208.png"/><Relationship Id="rId13" Type="http://schemas.openxmlformats.org/officeDocument/2006/relationships/image" Target="../media/image216.png"/><Relationship Id="rId12" Type="http://schemas.openxmlformats.org/officeDocument/2006/relationships/image" Target="../media/image214.png"/><Relationship Id="rId15" Type="http://schemas.openxmlformats.org/officeDocument/2006/relationships/image" Target="../media/image219.png"/><Relationship Id="rId14" Type="http://schemas.openxmlformats.org/officeDocument/2006/relationships/image" Target="../media/image221.png"/><Relationship Id="rId17" Type="http://schemas.openxmlformats.org/officeDocument/2006/relationships/image" Target="../media/image224.png"/><Relationship Id="rId16" Type="http://schemas.openxmlformats.org/officeDocument/2006/relationships/image" Target="../media/image223.png"/><Relationship Id="rId19" Type="http://schemas.openxmlformats.org/officeDocument/2006/relationships/image" Target="../media/image220.png"/><Relationship Id="rId18" Type="http://schemas.openxmlformats.org/officeDocument/2006/relationships/image" Target="../media/image2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1.png"/><Relationship Id="rId4" Type="http://schemas.openxmlformats.org/officeDocument/2006/relationships/image" Target="../media/image236.png"/><Relationship Id="rId5" Type="http://schemas.openxmlformats.org/officeDocument/2006/relationships/image" Target="../media/image233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7.png"/><Relationship Id="rId4" Type="http://schemas.openxmlformats.org/officeDocument/2006/relationships/image" Target="../media/image240.png"/><Relationship Id="rId9" Type="http://schemas.openxmlformats.org/officeDocument/2006/relationships/image" Target="../media/image250.png"/><Relationship Id="rId5" Type="http://schemas.openxmlformats.org/officeDocument/2006/relationships/image" Target="../media/image248.png"/><Relationship Id="rId6" Type="http://schemas.openxmlformats.org/officeDocument/2006/relationships/image" Target="../media/image247.png"/><Relationship Id="rId7" Type="http://schemas.openxmlformats.org/officeDocument/2006/relationships/image" Target="../media/image246.png"/><Relationship Id="rId8" Type="http://schemas.openxmlformats.org/officeDocument/2006/relationships/image" Target="../media/image245.png"/><Relationship Id="rId11" Type="http://schemas.openxmlformats.org/officeDocument/2006/relationships/image" Target="../media/image253.png"/><Relationship Id="rId10" Type="http://schemas.openxmlformats.org/officeDocument/2006/relationships/image" Target="../media/image249.png"/><Relationship Id="rId13" Type="http://schemas.openxmlformats.org/officeDocument/2006/relationships/image" Target="../media/image255.png"/><Relationship Id="rId12" Type="http://schemas.openxmlformats.org/officeDocument/2006/relationships/image" Target="../media/image2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1.png"/><Relationship Id="rId4" Type="http://schemas.openxmlformats.org/officeDocument/2006/relationships/image" Target="../media/image259.png"/><Relationship Id="rId5" Type="http://schemas.openxmlformats.org/officeDocument/2006/relationships/image" Target="../media/image252.png"/><Relationship Id="rId6" Type="http://schemas.openxmlformats.org/officeDocument/2006/relationships/image" Target="../media/image256.png"/><Relationship Id="rId7" Type="http://schemas.openxmlformats.org/officeDocument/2006/relationships/image" Target="../media/image267.png"/><Relationship Id="rId8" Type="http://schemas.openxmlformats.org/officeDocument/2006/relationships/image" Target="../media/image257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6.png"/><Relationship Id="rId22" Type="http://schemas.openxmlformats.org/officeDocument/2006/relationships/image" Target="../media/image274.png"/><Relationship Id="rId21" Type="http://schemas.openxmlformats.org/officeDocument/2006/relationships/image" Target="../media/image278.png"/><Relationship Id="rId24" Type="http://schemas.openxmlformats.org/officeDocument/2006/relationships/image" Target="../media/image273.png"/><Relationship Id="rId23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8.png"/><Relationship Id="rId4" Type="http://schemas.openxmlformats.org/officeDocument/2006/relationships/image" Target="../media/image266.png"/><Relationship Id="rId9" Type="http://schemas.openxmlformats.org/officeDocument/2006/relationships/image" Target="../media/image263.png"/><Relationship Id="rId26" Type="http://schemas.openxmlformats.org/officeDocument/2006/relationships/image" Target="../media/image281.png"/><Relationship Id="rId25" Type="http://schemas.openxmlformats.org/officeDocument/2006/relationships/image" Target="../media/image286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4.png"/><Relationship Id="rId8" Type="http://schemas.openxmlformats.org/officeDocument/2006/relationships/image" Target="../media/image262.png"/><Relationship Id="rId11" Type="http://schemas.openxmlformats.org/officeDocument/2006/relationships/image" Target="../media/image268.png"/><Relationship Id="rId10" Type="http://schemas.openxmlformats.org/officeDocument/2006/relationships/image" Target="../media/image265.png"/><Relationship Id="rId13" Type="http://schemas.openxmlformats.org/officeDocument/2006/relationships/image" Target="../media/image275.png"/><Relationship Id="rId12" Type="http://schemas.openxmlformats.org/officeDocument/2006/relationships/image" Target="../media/image269.png"/><Relationship Id="rId15" Type="http://schemas.openxmlformats.org/officeDocument/2006/relationships/image" Target="../media/image270.png"/><Relationship Id="rId14" Type="http://schemas.openxmlformats.org/officeDocument/2006/relationships/image" Target="../media/image272.png"/><Relationship Id="rId17" Type="http://schemas.openxmlformats.org/officeDocument/2006/relationships/image" Target="../media/image271.png"/><Relationship Id="rId16" Type="http://schemas.openxmlformats.org/officeDocument/2006/relationships/image" Target="../media/image277.png"/><Relationship Id="rId19" Type="http://schemas.openxmlformats.org/officeDocument/2006/relationships/image" Target="../media/image279.png"/><Relationship Id="rId18" Type="http://schemas.openxmlformats.org/officeDocument/2006/relationships/image" Target="../media/image288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93.png"/><Relationship Id="rId22" Type="http://schemas.openxmlformats.org/officeDocument/2006/relationships/image" Target="../media/image301.png"/><Relationship Id="rId21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2.png"/><Relationship Id="rId4" Type="http://schemas.openxmlformats.org/officeDocument/2006/relationships/image" Target="../media/image287.png"/><Relationship Id="rId9" Type="http://schemas.openxmlformats.org/officeDocument/2006/relationships/image" Target="../media/image285.png"/><Relationship Id="rId5" Type="http://schemas.openxmlformats.org/officeDocument/2006/relationships/image" Target="../media/image280.png"/><Relationship Id="rId6" Type="http://schemas.openxmlformats.org/officeDocument/2006/relationships/image" Target="../media/image283.png"/><Relationship Id="rId7" Type="http://schemas.openxmlformats.org/officeDocument/2006/relationships/image" Target="../media/image265.png"/><Relationship Id="rId8" Type="http://schemas.openxmlformats.org/officeDocument/2006/relationships/image" Target="../media/image284.png"/><Relationship Id="rId11" Type="http://schemas.openxmlformats.org/officeDocument/2006/relationships/image" Target="../media/image289.png"/><Relationship Id="rId10" Type="http://schemas.openxmlformats.org/officeDocument/2006/relationships/image" Target="../media/image290.png"/><Relationship Id="rId13" Type="http://schemas.openxmlformats.org/officeDocument/2006/relationships/image" Target="../media/image292.png"/><Relationship Id="rId12" Type="http://schemas.openxmlformats.org/officeDocument/2006/relationships/image" Target="../media/image364.png"/><Relationship Id="rId15" Type="http://schemas.openxmlformats.org/officeDocument/2006/relationships/image" Target="../media/image279.png"/><Relationship Id="rId14" Type="http://schemas.openxmlformats.org/officeDocument/2006/relationships/image" Target="../media/image296.png"/><Relationship Id="rId17" Type="http://schemas.openxmlformats.org/officeDocument/2006/relationships/image" Target="../media/image302.png"/><Relationship Id="rId16" Type="http://schemas.openxmlformats.org/officeDocument/2006/relationships/image" Target="../media/image294.png"/><Relationship Id="rId19" Type="http://schemas.openxmlformats.org/officeDocument/2006/relationships/image" Target="../media/image299.png"/><Relationship Id="rId18" Type="http://schemas.openxmlformats.org/officeDocument/2006/relationships/image" Target="../media/image297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0.png"/><Relationship Id="rId4" Type="http://schemas.openxmlformats.org/officeDocument/2006/relationships/image" Target="../media/image298.png"/><Relationship Id="rId9" Type="http://schemas.openxmlformats.org/officeDocument/2006/relationships/image" Target="../media/image290.png"/><Relationship Id="rId5" Type="http://schemas.openxmlformats.org/officeDocument/2006/relationships/image" Target="../media/image304.png"/><Relationship Id="rId6" Type="http://schemas.openxmlformats.org/officeDocument/2006/relationships/image" Target="../media/image265.png"/><Relationship Id="rId7" Type="http://schemas.openxmlformats.org/officeDocument/2006/relationships/image" Target="../media/image303.png"/><Relationship Id="rId8" Type="http://schemas.openxmlformats.org/officeDocument/2006/relationships/image" Target="../media/image309.png"/><Relationship Id="rId11" Type="http://schemas.openxmlformats.org/officeDocument/2006/relationships/image" Target="../media/image310.png"/><Relationship Id="rId10" Type="http://schemas.openxmlformats.org/officeDocument/2006/relationships/image" Target="../media/image306.png"/><Relationship Id="rId13" Type="http://schemas.openxmlformats.org/officeDocument/2006/relationships/image" Target="../media/image307.png"/><Relationship Id="rId12" Type="http://schemas.openxmlformats.org/officeDocument/2006/relationships/image" Target="../media/image313.png"/><Relationship Id="rId15" Type="http://schemas.openxmlformats.org/officeDocument/2006/relationships/image" Target="../media/image305.png"/><Relationship Id="rId14" Type="http://schemas.openxmlformats.org/officeDocument/2006/relationships/image" Target="../media/image279.png"/><Relationship Id="rId17" Type="http://schemas.openxmlformats.org/officeDocument/2006/relationships/image" Target="../media/image314.png"/><Relationship Id="rId16" Type="http://schemas.openxmlformats.org/officeDocument/2006/relationships/image" Target="../media/image311.png"/><Relationship Id="rId19" Type="http://schemas.openxmlformats.org/officeDocument/2006/relationships/image" Target="../media/image308.png"/><Relationship Id="rId18" Type="http://schemas.openxmlformats.org/officeDocument/2006/relationships/image" Target="../media/image31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2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Relationship Id="rId5" Type="http://schemas.openxmlformats.org/officeDocument/2006/relationships/image" Target="../media/image320.png"/><Relationship Id="rId6" Type="http://schemas.openxmlformats.org/officeDocument/2006/relationships/image" Target="../media/image318.png"/><Relationship Id="rId7" Type="http://schemas.openxmlformats.org/officeDocument/2006/relationships/image" Target="../media/image321.png"/><Relationship Id="rId8" Type="http://schemas.openxmlformats.org/officeDocument/2006/relationships/image" Target="../media/image323.png"/><Relationship Id="rId11" Type="http://schemas.openxmlformats.org/officeDocument/2006/relationships/image" Target="../media/image328.jpg"/><Relationship Id="rId10" Type="http://schemas.openxmlformats.org/officeDocument/2006/relationships/hyperlink" Target="http://drive.google.com/file/d/1lr25mOU2N1SYXIBH9i4478vfu9D4csl_/view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7.png"/><Relationship Id="rId4" Type="http://schemas.openxmlformats.org/officeDocument/2006/relationships/image" Target="../media/image331.png"/><Relationship Id="rId9" Type="http://schemas.openxmlformats.org/officeDocument/2006/relationships/image" Target="../media/image329.png"/><Relationship Id="rId5" Type="http://schemas.openxmlformats.org/officeDocument/2006/relationships/image" Target="../media/image325.png"/><Relationship Id="rId6" Type="http://schemas.openxmlformats.org/officeDocument/2006/relationships/image" Target="../media/image324.png"/><Relationship Id="rId7" Type="http://schemas.openxmlformats.org/officeDocument/2006/relationships/image" Target="../media/image326.png"/><Relationship Id="rId8" Type="http://schemas.openxmlformats.org/officeDocument/2006/relationships/image" Target="../media/image319.png"/><Relationship Id="rId11" Type="http://schemas.openxmlformats.org/officeDocument/2006/relationships/image" Target="../media/image254.png"/><Relationship Id="rId10" Type="http://schemas.openxmlformats.org/officeDocument/2006/relationships/image" Target="../media/image343.png"/><Relationship Id="rId12" Type="http://schemas.openxmlformats.org/officeDocument/2006/relationships/image" Target="../media/image330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349.png"/><Relationship Id="rId22" Type="http://schemas.openxmlformats.org/officeDocument/2006/relationships/hyperlink" Target="https://aihub.or.kr/aidata/27716" TargetMode="External"/><Relationship Id="rId21" Type="http://schemas.openxmlformats.org/officeDocument/2006/relationships/image" Target="../media/image3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2.png"/><Relationship Id="rId4" Type="http://schemas.openxmlformats.org/officeDocument/2006/relationships/image" Target="../media/image334.png"/><Relationship Id="rId9" Type="http://schemas.openxmlformats.org/officeDocument/2006/relationships/image" Target="../media/image324.png"/><Relationship Id="rId5" Type="http://schemas.openxmlformats.org/officeDocument/2006/relationships/image" Target="../media/image333.png"/><Relationship Id="rId6" Type="http://schemas.openxmlformats.org/officeDocument/2006/relationships/image" Target="../media/image339.png"/><Relationship Id="rId7" Type="http://schemas.openxmlformats.org/officeDocument/2006/relationships/image" Target="../media/image336.png"/><Relationship Id="rId8" Type="http://schemas.openxmlformats.org/officeDocument/2006/relationships/image" Target="../media/image337.png"/><Relationship Id="rId11" Type="http://schemas.openxmlformats.org/officeDocument/2006/relationships/image" Target="../media/image335.png"/><Relationship Id="rId10" Type="http://schemas.openxmlformats.org/officeDocument/2006/relationships/image" Target="../media/image344.png"/><Relationship Id="rId13" Type="http://schemas.openxmlformats.org/officeDocument/2006/relationships/image" Target="../media/image348.png"/><Relationship Id="rId12" Type="http://schemas.openxmlformats.org/officeDocument/2006/relationships/image" Target="../media/image338.png"/><Relationship Id="rId15" Type="http://schemas.openxmlformats.org/officeDocument/2006/relationships/image" Target="../media/image340.png"/><Relationship Id="rId14" Type="http://schemas.openxmlformats.org/officeDocument/2006/relationships/image" Target="../media/image342.png"/><Relationship Id="rId17" Type="http://schemas.openxmlformats.org/officeDocument/2006/relationships/image" Target="../media/image341.png"/><Relationship Id="rId16" Type="http://schemas.openxmlformats.org/officeDocument/2006/relationships/image" Target="../media/image345.png"/><Relationship Id="rId19" Type="http://schemas.openxmlformats.org/officeDocument/2006/relationships/image" Target="../media/image347.png"/><Relationship Id="rId18" Type="http://schemas.openxmlformats.org/officeDocument/2006/relationships/image" Target="../media/image354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.png"/><Relationship Id="rId22" Type="http://schemas.openxmlformats.org/officeDocument/2006/relationships/image" Target="../media/image32.png"/><Relationship Id="rId21" Type="http://schemas.openxmlformats.org/officeDocument/2006/relationships/image" Target="../media/image31.png"/><Relationship Id="rId24" Type="http://schemas.openxmlformats.org/officeDocument/2006/relationships/image" Target="../media/image38.png"/><Relationship Id="rId23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Relationship Id="rId26" Type="http://schemas.openxmlformats.org/officeDocument/2006/relationships/image" Target="../media/image41.png"/><Relationship Id="rId25" Type="http://schemas.openxmlformats.org/officeDocument/2006/relationships/image" Target="../media/image42.png"/><Relationship Id="rId28" Type="http://schemas.openxmlformats.org/officeDocument/2006/relationships/image" Target="../media/image46.png"/><Relationship Id="rId27" Type="http://schemas.openxmlformats.org/officeDocument/2006/relationships/image" Target="../media/image40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29" Type="http://schemas.openxmlformats.org/officeDocument/2006/relationships/image" Target="../media/image43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31" Type="http://schemas.openxmlformats.org/officeDocument/2006/relationships/image" Target="../media/image44.png"/><Relationship Id="rId30" Type="http://schemas.openxmlformats.org/officeDocument/2006/relationships/image" Target="../media/image45.png"/><Relationship Id="rId11" Type="http://schemas.openxmlformats.org/officeDocument/2006/relationships/image" Target="../media/image21.png"/><Relationship Id="rId10" Type="http://schemas.openxmlformats.org/officeDocument/2006/relationships/image" Target="../media/image28.png"/><Relationship Id="rId13" Type="http://schemas.openxmlformats.org/officeDocument/2006/relationships/image" Target="../media/image39.png"/><Relationship Id="rId12" Type="http://schemas.openxmlformats.org/officeDocument/2006/relationships/image" Target="../media/image30.png"/><Relationship Id="rId15" Type="http://schemas.openxmlformats.org/officeDocument/2006/relationships/image" Target="../media/image35.png"/><Relationship Id="rId14" Type="http://schemas.openxmlformats.org/officeDocument/2006/relationships/image" Target="../media/image25.png"/><Relationship Id="rId17" Type="http://schemas.openxmlformats.org/officeDocument/2006/relationships/image" Target="../media/image34.png"/><Relationship Id="rId16" Type="http://schemas.openxmlformats.org/officeDocument/2006/relationships/image" Target="../media/image29.png"/><Relationship Id="rId19" Type="http://schemas.openxmlformats.org/officeDocument/2006/relationships/image" Target="../media/image27.png"/><Relationship Id="rId18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40" Type="http://schemas.openxmlformats.org/officeDocument/2006/relationships/image" Target="../media/image390.png"/><Relationship Id="rId42" Type="http://schemas.openxmlformats.org/officeDocument/2006/relationships/image" Target="../media/image388.png"/><Relationship Id="rId41" Type="http://schemas.openxmlformats.org/officeDocument/2006/relationships/image" Target="../media/image387.png"/><Relationship Id="rId44" Type="http://schemas.openxmlformats.org/officeDocument/2006/relationships/image" Target="../media/image412.png"/><Relationship Id="rId43" Type="http://schemas.openxmlformats.org/officeDocument/2006/relationships/image" Target="../media/image391.png"/><Relationship Id="rId46" Type="http://schemas.openxmlformats.org/officeDocument/2006/relationships/image" Target="../media/image393.png"/><Relationship Id="rId45" Type="http://schemas.openxmlformats.org/officeDocument/2006/relationships/image" Target="../media/image39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9.png"/><Relationship Id="rId4" Type="http://schemas.openxmlformats.org/officeDocument/2006/relationships/image" Target="../media/image352.png"/><Relationship Id="rId9" Type="http://schemas.openxmlformats.org/officeDocument/2006/relationships/image" Target="../media/image353.png"/><Relationship Id="rId48" Type="http://schemas.openxmlformats.org/officeDocument/2006/relationships/image" Target="../media/image395.png"/><Relationship Id="rId47" Type="http://schemas.openxmlformats.org/officeDocument/2006/relationships/image" Target="../media/image385.png"/><Relationship Id="rId49" Type="http://schemas.openxmlformats.org/officeDocument/2006/relationships/image" Target="../media/image401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24.png"/><Relationship Id="rId8" Type="http://schemas.openxmlformats.org/officeDocument/2006/relationships/image" Target="../media/image355.png"/><Relationship Id="rId31" Type="http://schemas.openxmlformats.org/officeDocument/2006/relationships/image" Target="../media/image377.png"/><Relationship Id="rId30" Type="http://schemas.openxmlformats.org/officeDocument/2006/relationships/image" Target="../media/image381.png"/><Relationship Id="rId33" Type="http://schemas.openxmlformats.org/officeDocument/2006/relationships/image" Target="../media/image380.png"/><Relationship Id="rId32" Type="http://schemas.openxmlformats.org/officeDocument/2006/relationships/image" Target="../media/image378.png"/><Relationship Id="rId35" Type="http://schemas.openxmlformats.org/officeDocument/2006/relationships/image" Target="../media/image382.png"/><Relationship Id="rId34" Type="http://schemas.openxmlformats.org/officeDocument/2006/relationships/image" Target="../media/image383.png"/><Relationship Id="rId37" Type="http://schemas.openxmlformats.org/officeDocument/2006/relationships/image" Target="../media/image379.png"/><Relationship Id="rId36" Type="http://schemas.openxmlformats.org/officeDocument/2006/relationships/image" Target="../media/image384.png"/><Relationship Id="rId39" Type="http://schemas.openxmlformats.org/officeDocument/2006/relationships/image" Target="../media/image386.png"/><Relationship Id="rId38" Type="http://schemas.openxmlformats.org/officeDocument/2006/relationships/image" Target="../media/image397.png"/><Relationship Id="rId20" Type="http://schemas.openxmlformats.org/officeDocument/2006/relationships/image" Target="../media/image365.png"/><Relationship Id="rId22" Type="http://schemas.openxmlformats.org/officeDocument/2006/relationships/image" Target="../media/image368.png"/><Relationship Id="rId21" Type="http://schemas.openxmlformats.org/officeDocument/2006/relationships/image" Target="../media/image363.png"/><Relationship Id="rId24" Type="http://schemas.openxmlformats.org/officeDocument/2006/relationships/image" Target="../media/image373.png"/><Relationship Id="rId23" Type="http://schemas.openxmlformats.org/officeDocument/2006/relationships/image" Target="../media/image366.png"/><Relationship Id="rId26" Type="http://schemas.openxmlformats.org/officeDocument/2006/relationships/image" Target="../media/image372.png"/><Relationship Id="rId25" Type="http://schemas.openxmlformats.org/officeDocument/2006/relationships/image" Target="../media/image374.png"/><Relationship Id="rId28" Type="http://schemas.openxmlformats.org/officeDocument/2006/relationships/image" Target="../media/image375.png"/><Relationship Id="rId27" Type="http://schemas.openxmlformats.org/officeDocument/2006/relationships/image" Target="../media/image371.png"/><Relationship Id="rId29" Type="http://schemas.openxmlformats.org/officeDocument/2006/relationships/image" Target="../media/image376.png"/><Relationship Id="rId51" Type="http://schemas.openxmlformats.org/officeDocument/2006/relationships/image" Target="../media/image409.png"/><Relationship Id="rId50" Type="http://schemas.openxmlformats.org/officeDocument/2006/relationships/image" Target="../media/image396.png"/><Relationship Id="rId53" Type="http://schemas.openxmlformats.org/officeDocument/2006/relationships/image" Target="../media/image398.png"/><Relationship Id="rId52" Type="http://schemas.openxmlformats.org/officeDocument/2006/relationships/image" Target="../media/image394.png"/><Relationship Id="rId11" Type="http://schemas.openxmlformats.org/officeDocument/2006/relationships/image" Target="../media/image358.png"/><Relationship Id="rId55" Type="http://schemas.openxmlformats.org/officeDocument/2006/relationships/image" Target="../media/image406.png"/><Relationship Id="rId10" Type="http://schemas.openxmlformats.org/officeDocument/2006/relationships/image" Target="../media/image356.png"/><Relationship Id="rId54" Type="http://schemas.openxmlformats.org/officeDocument/2006/relationships/image" Target="../media/image403.png"/><Relationship Id="rId13" Type="http://schemas.openxmlformats.org/officeDocument/2006/relationships/image" Target="../media/image361.png"/><Relationship Id="rId57" Type="http://schemas.openxmlformats.org/officeDocument/2006/relationships/image" Target="../media/image402.png"/><Relationship Id="rId12" Type="http://schemas.openxmlformats.org/officeDocument/2006/relationships/image" Target="../media/image370.png"/><Relationship Id="rId56" Type="http://schemas.openxmlformats.org/officeDocument/2006/relationships/image" Target="../media/image400.png"/><Relationship Id="rId15" Type="http://schemas.openxmlformats.org/officeDocument/2006/relationships/image" Target="../media/image360.png"/><Relationship Id="rId14" Type="http://schemas.openxmlformats.org/officeDocument/2006/relationships/image" Target="../media/image362.png"/><Relationship Id="rId58" Type="http://schemas.openxmlformats.org/officeDocument/2006/relationships/image" Target="../media/image404.png"/><Relationship Id="rId17" Type="http://schemas.openxmlformats.org/officeDocument/2006/relationships/image" Target="../media/image357.png"/><Relationship Id="rId16" Type="http://schemas.openxmlformats.org/officeDocument/2006/relationships/image" Target="../media/image359.png"/><Relationship Id="rId19" Type="http://schemas.openxmlformats.org/officeDocument/2006/relationships/image" Target="../media/image367.png"/><Relationship Id="rId18" Type="http://schemas.openxmlformats.org/officeDocument/2006/relationships/image" Target="../media/image36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1.png"/><Relationship Id="rId4" Type="http://schemas.openxmlformats.org/officeDocument/2006/relationships/image" Target="../media/image399.png"/><Relationship Id="rId9" Type="http://schemas.openxmlformats.org/officeDocument/2006/relationships/image" Target="../media/image408.png"/><Relationship Id="rId5" Type="http://schemas.openxmlformats.org/officeDocument/2006/relationships/image" Target="../media/image407.png"/><Relationship Id="rId6" Type="http://schemas.openxmlformats.org/officeDocument/2006/relationships/image" Target="../media/image351.png"/><Relationship Id="rId7" Type="http://schemas.openxmlformats.org/officeDocument/2006/relationships/image" Target="../media/image324.png"/><Relationship Id="rId8" Type="http://schemas.openxmlformats.org/officeDocument/2006/relationships/image" Target="../media/image405.png"/><Relationship Id="rId20" Type="http://schemas.openxmlformats.org/officeDocument/2006/relationships/image" Target="../media/image422.png"/><Relationship Id="rId22" Type="http://schemas.openxmlformats.org/officeDocument/2006/relationships/image" Target="../media/image420.png"/><Relationship Id="rId21" Type="http://schemas.openxmlformats.org/officeDocument/2006/relationships/image" Target="../media/image416.png"/><Relationship Id="rId24" Type="http://schemas.openxmlformats.org/officeDocument/2006/relationships/image" Target="../media/image425.png"/><Relationship Id="rId23" Type="http://schemas.openxmlformats.org/officeDocument/2006/relationships/image" Target="../media/image424.png"/><Relationship Id="rId26" Type="http://schemas.openxmlformats.org/officeDocument/2006/relationships/image" Target="../media/image427.png"/><Relationship Id="rId25" Type="http://schemas.openxmlformats.org/officeDocument/2006/relationships/image" Target="../media/image426.png"/><Relationship Id="rId28" Type="http://schemas.openxmlformats.org/officeDocument/2006/relationships/image" Target="../media/image432.png"/><Relationship Id="rId27" Type="http://schemas.openxmlformats.org/officeDocument/2006/relationships/image" Target="../media/image430.png"/><Relationship Id="rId29" Type="http://schemas.openxmlformats.org/officeDocument/2006/relationships/image" Target="../media/image429.png"/><Relationship Id="rId11" Type="http://schemas.openxmlformats.org/officeDocument/2006/relationships/image" Target="../media/image410.png"/><Relationship Id="rId10" Type="http://schemas.openxmlformats.org/officeDocument/2006/relationships/image" Target="../media/image418.png"/><Relationship Id="rId13" Type="http://schemas.openxmlformats.org/officeDocument/2006/relationships/image" Target="../media/image413.png"/><Relationship Id="rId12" Type="http://schemas.openxmlformats.org/officeDocument/2006/relationships/image" Target="../media/image414.png"/><Relationship Id="rId15" Type="http://schemas.openxmlformats.org/officeDocument/2006/relationships/image" Target="../media/image421.png"/><Relationship Id="rId14" Type="http://schemas.openxmlformats.org/officeDocument/2006/relationships/image" Target="../media/image415.png"/><Relationship Id="rId17" Type="http://schemas.openxmlformats.org/officeDocument/2006/relationships/image" Target="../media/image423.png"/><Relationship Id="rId16" Type="http://schemas.openxmlformats.org/officeDocument/2006/relationships/image" Target="../media/image419.png"/><Relationship Id="rId19" Type="http://schemas.openxmlformats.org/officeDocument/2006/relationships/image" Target="../media/image428.png"/><Relationship Id="rId18" Type="http://schemas.openxmlformats.org/officeDocument/2006/relationships/image" Target="../media/image4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3.png"/><Relationship Id="rId4" Type="http://schemas.openxmlformats.org/officeDocument/2006/relationships/image" Target="../media/image435.png"/><Relationship Id="rId9" Type="http://schemas.openxmlformats.org/officeDocument/2006/relationships/image" Target="../media/image432.png"/><Relationship Id="rId5" Type="http://schemas.openxmlformats.org/officeDocument/2006/relationships/image" Target="../media/image407.png"/><Relationship Id="rId6" Type="http://schemas.openxmlformats.org/officeDocument/2006/relationships/image" Target="../media/image351.png"/><Relationship Id="rId7" Type="http://schemas.openxmlformats.org/officeDocument/2006/relationships/image" Target="../media/image324.png"/><Relationship Id="rId8" Type="http://schemas.openxmlformats.org/officeDocument/2006/relationships/image" Target="../media/image431.png"/><Relationship Id="rId11" Type="http://schemas.openxmlformats.org/officeDocument/2006/relationships/image" Target="../media/image436.png"/><Relationship Id="rId10" Type="http://schemas.openxmlformats.org/officeDocument/2006/relationships/image" Target="../media/image434.png"/><Relationship Id="rId13" Type="http://schemas.openxmlformats.org/officeDocument/2006/relationships/image" Target="../media/image438.png"/><Relationship Id="rId12" Type="http://schemas.openxmlformats.org/officeDocument/2006/relationships/image" Target="../media/image449.png"/><Relationship Id="rId15" Type="http://schemas.openxmlformats.org/officeDocument/2006/relationships/image" Target="../media/image442.png"/><Relationship Id="rId14" Type="http://schemas.openxmlformats.org/officeDocument/2006/relationships/image" Target="../media/image444.png"/><Relationship Id="rId17" Type="http://schemas.openxmlformats.org/officeDocument/2006/relationships/image" Target="../media/image439.png"/><Relationship Id="rId16" Type="http://schemas.openxmlformats.org/officeDocument/2006/relationships/image" Target="../media/image437.png"/><Relationship Id="rId19" Type="http://schemas.openxmlformats.org/officeDocument/2006/relationships/image" Target="../media/image441.png"/><Relationship Id="rId18" Type="http://schemas.openxmlformats.org/officeDocument/2006/relationships/image" Target="../media/image4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1.png"/><Relationship Id="rId4" Type="http://schemas.openxmlformats.org/officeDocument/2006/relationships/image" Target="../media/image443.png"/><Relationship Id="rId9" Type="http://schemas.openxmlformats.org/officeDocument/2006/relationships/image" Target="../media/image446.png"/><Relationship Id="rId5" Type="http://schemas.openxmlformats.org/officeDocument/2006/relationships/image" Target="../media/image448.png"/><Relationship Id="rId6" Type="http://schemas.openxmlformats.org/officeDocument/2006/relationships/image" Target="../media/image466.png"/><Relationship Id="rId7" Type="http://schemas.openxmlformats.org/officeDocument/2006/relationships/image" Target="../media/image445.png"/><Relationship Id="rId8" Type="http://schemas.openxmlformats.org/officeDocument/2006/relationships/image" Target="../media/image447.png"/><Relationship Id="rId11" Type="http://schemas.openxmlformats.org/officeDocument/2006/relationships/image" Target="../media/image456.png"/><Relationship Id="rId10" Type="http://schemas.openxmlformats.org/officeDocument/2006/relationships/image" Target="../media/image450.png"/><Relationship Id="rId13" Type="http://schemas.openxmlformats.org/officeDocument/2006/relationships/image" Target="../media/image454.png"/><Relationship Id="rId12" Type="http://schemas.openxmlformats.org/officeDocument/2006/relationships/image" Target="../media/image453.png"/><Relationship Id="rId15" Type="http://schemas.openxmlformats.org/officeDocument/2006/relationships/image" Target="../media/image452.png"/><Relationship Id="rId14" Type="http://schemas.openxmlformats.org/officeDocument/2006/relationships/image" Target="../media/image455.png"/><Relationship Id="rId17" Type="http://schemas.openxmlformats.org/officeDocument/2006/relationships/image" Target="../media/image457.png"/><Relationship Id="rId16" Type="http://schemas.openxmlformats.org/officeDocument/2006/relationships/image" Target="../media/image463.png"/><Relationship Id="rId19" Type="http://schemas.openxmlformats.org/officeDocument/2006/relationships/image" Target="../media/image461.png"/><Relationship Id="rId18" Type="http://schemas.openxmlformats.org/officeDocument/2006/relationships/image" Target="../media/image46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8.png"/><Relationship Id="rId4" Type="http://schemas.openxmlformats.org/officeDocument/2006/relationships/image" Target="../media/image462.png"/><Relationship Id="rId9" Type="http://schemas.openxmlformats.org/officeDocument/2006/relationships/image" Target="../media/image459.png"/><Relationship Id="rId5" Type="http://schemas.openxmlformats.org/officeDocument/2006/relationships/image" Target="../media/image464.png"/><Relationship Id="rId6" Type="http://schemas.openxmlformats.org/officeDocument/2006/relationships/image" Target="../media/image472.png"/><Relationship Id="rId7" Type="http://schemas.openxmlformats.org/officeDocument/2006/relationships/image" Target="../media/image468.png"/><Relationship Id="rId8" Type="http://schemas.openxmlformats.org/officeDocument/2006/relationships/image" Target="../media/image460.png"/><Relationship Id="rId11" Type="http://schemas.openxmlformats.org/officeDocument/2006/relationships/image" Target="../media/image467.png"/><Relationship Id="rId10" Type="http://schemas.openxmlformats.org/officeDocument/2006/relationships/image" Target="../media/image470.png"/><Relationship Id="rId13" Type="http://schemas.openxmlformats.org/officeDocument/2006/relationships/image" Target="../media/image478.png"/><Relationship Id="rId12" Type="http://schemas.openxmlformats.org/officeDocument/2006/relationships/image" Target="../media/image465.png"/><Relationship Id="rId15" Type="http://schemas.openxmlformats.org/officeDocument/2006/relationships/image" Target="../media/image471.png"/><Relationship Id="rId14" Type="http://schemas.openxmlformats.org/officeDocument/2006/relationships/image" Target="../media/image473.png"/><Relationship Id="rId17" Type="http://schemas.openxmlformats.org/officeDocument/2006/relationships/image" Target="../media/image475.png"/><Relationship Id="rId16" Type="http://schemas.openxmlformats.org/officeDocument/2006/relationships/image" Target="../media/image485.png"/><Relationship Id="rId19" Type="http://schemas.openxmlformats.org/officeDocument/2006/relationships/image" Target="../media/image477.png"/><Relationship Id="rId18" Type="http://schemas.openxmlformats.org/officeDocument/2006/relationships/image" Target="../media/image47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6.png"/><Relationship Id="rId4" Type="http://schemas.openxmlformats.org/officeDocument/2006/relationships/image" Target="../media/image462.png"/><Relationship Id="rId9" Type="http://schemas.openxmlformats.org/officeDocument/2006/relationships/image" Target="../media/image488.png"/><Relationship Id="rId5" Type="http://schemas.openxmlformats.org/officeDocument/2006/relationships/image" Target="../media/image464.png"/><Relationship Id="rId6" Type="http://schemas.openxmlformats.org/officeDocument/2006/relationships/image" Target="../media/image487.png"/><Relationship Id="rId7" Type="http://schemas.openxmlformats.org/officeDocument/2006/relationships/image" Target="../media/image480.png"/><Relationship Id="rId8" Type="http://schemas.openxmlformats.org/officeDocument/2006/relationships/image" Target="../media/image474.png"/><Relationship Id="rId11" Type="http://schemas.openxmlformats.org/officeDocument/2006/relationships/image" Target="../media/image483.png"/><Relationship Id="rId10" Type="http://schemas.openxmlformats.org/officeDocument/2006/relationships/image" Target="../media/image491.png"/><Relationship Id="rId13" Type="http://schemas.openxmlformats.org/officeDocument/2006/relationships/image" Target="../media/image481.png"/><Relationship Id="rId12" Type="http://schemas.openxmlformats.org/officeDocument/2006/relationships/image" Target="../media/image482.png"/><Relationship Id="rId15" Type="http://schemas.openxmlformats.org/officeDocument/2006/relationships/image" Target="../media/image484.png"/><Relationship Id="rId14" Type="http://schemas.openxmlformats.org/officeDocument/2006/relationships/image" Target="../media/image486.png"/><Relationship Id="rId17" Type="http://schemas.openxmlformats.org/officeDocument/2006/relationships/image" Target="../media/image475.png"/><Relationship Id="rId16" Type="http://schemas.openxmlformats.org/officeDocument/2006/relationships/image" Target="../media/image489.png"/><Relationship Id="rId19" Type="http://schemas.openxmlformats.org/officeDocument/2006/relationships/image" Target="../media/image477.png"/><Relationship Id="rId18" Type="http://schemas.openxmlformats.org/officeDocument/2006/relationships/image" Target="../media/image47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2.png"/><Relationship Id="rId4" Type="http://schemas.openxmlformats.org/officeDocument/2006/relationships/image" Target="../media/image462.png"/><Relationship Id="rId9" Type="http://schemas.openxmlformats.org/officeDocument/2006/relationships/image" Target="../media/image493.png"/><Relationship Id="rId5" Type="http://schemas.openxmlformats.org/officeDocument/2006/relationships/image" Target="../media/image464.png"/><Relationship Id="rId6" Type="http://schemas.openxmlformats.org/officeDocument/2006/relationships/image" Target="../media/image490.png"/><Relationship Id="rId7" Type="http://schemas.openxmlformats.org/officeDocument/2006/relationships/image" Target="../media/image500.png"/><Relationship Id="rId8" Type="http://schemas.openxmlformats.org/officeDocument/2006/relationships/image" Target="../media/image495.png"/><Relationship Id="rId11" Type="http://schemas.openxmlformats.org/officeDocument/2006/relationships/image" Target="../media/image496.png"/><Relationship Id="rId10" Type="http://schemas.openxmlformats.org/officeDocument/2006/relationships/image" Target="../media/image497.png"/><Relationship Id="rId13" Type="http://schemas.openxmlformats.org/officeDocument/2006/relationships/image" Target="../media/image503.png"/><Relationship Id="rId12" Type="http://schemas.openxmlformats.org/officeDocument/2006/relationships/image" Target="../media/image509.png"/><Relationship Id="rId15" Type="http://schemas.openxmlformats.org/officeDocument/2006/relationships/image" Target="../media/image501.png"/><Relationship Id="rId14" Type="http://schemas.openxmlformats.org/officeDocument/2006/relationships/image" Target="../media/image499.png"/><Relationship Id="rId17" Type="http://schemas.openxmlformats.org/officeDocument/2006/relationships/image" Target="../media/image475.png"/><Relationship Id="rId16" Type="http://schemas.openxmlformats.org/officeDocument/2006/relationships/image" Target="../media/image502.png"/><Relationship Id="rId19" Type="http://schemas.openxmlformats.org/officeDocument/2006/relationships/image" Target="../media/image477.png"/><Relationship Id="rId18" Type="http://schemas.openxmlformats.org/officeDocument/2006/relationships/image" Target="../media/image47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3.png"/><Relationship Id="rId4" Type="http://schemas.openxmlformats.org/officeDocument/2006/relationships/image" Target="../media/image462.png"/><Relationship Id="rId9" Type="http://schemas.openxmlformats.org/officeDocument/2006/relationships/image" Target="../media/image505.png"/><Relationship Id="rId5" Type="http://schemas.openxmlformats.org/officeDocument/2006/relationships/image" Target="../media/image498.png"/><Relationship Id="rId6" Type="http://schemas.openxmlformats.org/officeDocument/2006/relationships/image" Target="../media/image507.png"/><Relationship Id="rId7" Type="http://schemas.openxmlformats.org/officeDocument/2006/relationships/image" Target="../media/image504.png"/><Relationship Id="rId8" Type="http://schemas.openxmlformats.org/officeDocument/2006/relationships/image" Target="../media/image510.png"/><Relationship Id="rId11" Type="http://schemas.openxmlformats.org/officeDocument/2006/relationships/image" Target="../media/image515.png"/><Relationship Id="rId10" Type="http://schemas.openxmlformats.org/officeDocument/2006/relationships/image" Target="../media/image508.png"/><Relationship Id="rId13" Type="http://schemas.openxmlformats.org/officeDocument/2006/relationships/image" Target="../media/image520.png"/><Relationship Id="rId12" Type="http://schemas.openxmlformats.org/officeDocument/2006/relationships/image" Target="../media/image506.png"/><Relationship Id="rId15" Type="http://schemas.openxmlformats.org/officeDocument/2006/relationships/image" Target="../media/image516.png"/><Relationship Id="rId14" Type="http://schemas.openxmlformats.org/officeDocument/2006/relationships/image" Target="../media/image512.png"/><Relationship Id="rId17" Type="http://schemas.openxmlformats.org/officeDocument/2006/relationships/image" Target="../media/image475.png"/><Relationship Id="rId16" Type="http://schemas.openxmlformats.org/officeDocument/2006/relationships/image" Target="../media/image511.png"/><Relationship Id="rId19" Type="http://schemas.openxmlformats.org/officeDocument/2006/relationships/image" Target="../media/image477.png"/><Relationship Id="rId18" Type="http://schemas.openxmlformats.org/officeDocument/2006/relationships/image" Target="../media/image47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2.png"/><Relationship Id="rId4" Type="http://schemas.openxmlformats.org/officeDocument/2006/relationships/image" Target="../media/image522.png"/><Relationship Id="rId9" Type="http://schemas.openxmlformats.org/officeDocument/2006/relationships/image" Target="../media/image521.png"/><Relationship Id="rId5" Type="http://schemas.openxmlformats.org/officeDocument/2006/relationships/image" Target="../media/image490.png"/><Relationship Id="rId6" Type="http://schemas.openxmlformats.org/officeDocument/2006/relationships/image" Target="../media/image514.png"/><Relationship Id="rId7" Type="http://schemas.openxmlformats.org/officeDocument/2006/relationships/image" Target="../media/image519.png"/><Relationship Id="rId8" Type="http://schemas.openxmlformats.org/officeDocument/2006/relationships/image" Target="../media/image518.png"/><Relationship Id="rId20" Type="http://schemas.openxmlformats.org/officeDocument/2006/relationships/image" Target="../media/image533.png"/><Relationship Id="rId22" Type="http://schemas.openxmlformats.org/officeDocument/2006/relationships/image" Target="../media/image540.png"/><Relationship Id="rId21" Type="http://schemas.openxmlformats.org/officeDocument/2006/relationships/image" Target="../media/image529.png"/><Relationship Id="rId24" Type="http://schemas.openxmlformats.org/officeDocument/2006/relationships/image" Target="../media/image537.png"/><Relationship Id="rId23" Type="http://schemas.openxmlformats.org/officeDocument/2006/relationships/image" Target="../media/image539.png"/><Relationship Id="rId26" Type="http://schemas.openxmlformats.org/officeDocument/2006/relationships/image" Target="../media/image534.png"/><Relationship Id="rId25" Type="http://schemas.openxmlformats.org/officeDocument/2006/relationships/image" Target="../media/image535.png"/><Relationship Id="rId28" Type="http://schemas.openxmlformats.org/officeDocument/2006/relationships/image" Target="../media/image479.png"/><Relationship Id="rId27" Type="http://schemas.openxmlformats.org/officeDocument/2006/relationships/image" Target="../media/image475.png"/><Relationship Id="rId29" Type="http://schemas.openxmlformats.org/officeDocument/2006/relationships/image" Target="../media/image477.png"/><Relationship Id="rId11" Type="http://schemas.openxmlformats.org/officeDocument/2006/relationships/image" Target="../media/image526.png"/><Relationship Id="rId10" Type="http://schemas.openxmlformats.org/officeDocument/2006/relationships/image" Target="../media/image517.png"/><Relationship Id="rId13" Type="http://schemas.openxmlformats.org/officeDocument/2006/relationships/image" Target="../media/image524.png"/><Relationship Id="rId12" Type="http://schemas.openxmlformats.org/officeDocument/2006/relationships/image" Target="../media/image525.png"/><Relationship Id="rId15" Type="http://schemas.openxmlformats.org/officeDocument/2006/relationships/image" Target="../media/image532.png"/><Relationship Id="rId14" Type="http://schemas.openxmlformats.org/officeDocument/2006/relationships/image" Target="../media/image528.png"/><Relationship Id="rId17" Type="http://schemas.openxmlformats.org/officeDocument/2006/relationships/image" Target="../media/image531.png"/><Relationship Id="rId16" Type="http://schemas.openxmlformats.org/officeDocument/2006/relationships/image" Target="../media/image523.png"/><Relationship Id="rId19" Type="http://schemas.openxmlformats.org/officeDocument/2006/relationships/image" Target="../media/image546.png"/><Relationship Id="rId18" Type="http://schemas.openxmlformats.org/officeDocument/2006/relationships/image" Target="../media/image5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65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0.png"/><Relationship Id="rId4" Type="http://schemas.openxmlformats.org/officeDocument/2006/relationships/image" Target="../media/image536.png"/><Relationship Id="rId9" Type="http://schemas.openxmlformats.org/officeDocument/2006/relationships/image" Target="../media/image543.png"/><Relationship Id="rId5" Type="http://schemas.openxmlformats.org/officeDocument/2006/relationships/image" Target="../media/image538.png"/><Relationship Id="rId6" Type="http://schemas.openxmlformats.org/officeDocument/2006/relationships/image" Target="../media/image542.png"/><Relationship Id="rId7" Type="http://schemas.openxmlformats.org/officeDocument/2006/relationships/image" Target="../media/image545.png"/><Relationship Id="rId8" Type="http://schemas.openxmlformats.org/officeDocument/2006/relationships/image" Target="../media/image544.png"/><Relationship Id="rId11" Type="http://schemas.openxmlformats.org/officeDocument/2006/relationships/image" Target="../media/image552.png"/><Relationship Id="rId10" Type="http://schemas.openxmlformats.org/officeDocument/2006/relationships/image" Target="../media/image541.png"/><Relationship Id="rId13" Type="http://schemas.openxmlformats.org/officeDocument/2006/relationships/image" Target="../media/image560.png"/><Relationship Id="rId12" Type="http://schemas.openxmlformats.org/officeDocument/2006/relationships/image" Target="../media/image548.png"/><Relationship Id="rId15" Type="http://schemas.openxmlformats.org/officeDocument/2006/relationships/image" Target="../media/image550.png"/><Relationship Id="rId14" Type="http://schemas.openxmlformats.org/officeDocument/2006/relationships/image" Target="../media/image547.png"/><Relationship Id="rId17" Type="http://schemas.openxmlformats.org/officeDocument/2006/relationships/image" Target="../media/image553.png"/><Relationship Id="rId16" Type="http://schemas.openxmlformats.org/officeDocument/2006/relationships/image" Target="../media/image562.png"/><Relationship Id="rId19" Type="http://schemas.openxmlformats.org/officeDocument/2006/relationships/image" Target="../media/image564.jpg"/><Relationship Id="rId18" Type="http://schemas.openxmlformats.org/officeDocument/2006/relationships/image" Target="../media/image5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1.png"/><Relationship Id="rId4" Type="http://schemas.openxmlformats.org/officeDocument/2006/relationships/image" Target="../media/image555.png"/><Relationship Id="rId9" Type="http://schemas.openxmlformats.org/officeDocument/2006/relationships/image" Target="../media/image570.png"/><Relationship Id="rId5" Type="http://schemas.openxmlformats.org/officeDocument/2006/relationships/image" Target="../media/image551.png"/><Relationship Id="rId6" Type="http://schemas.openxmlformats.org/officeDocument/2006/relationships/image" Target="../media/image554.png"/><Relationship Id="rId7" Type="http://schemas.openxmlformats.org/officeDocument/2006/relationships/image" Target="../media/image559.png"/><Relationship Id="rId8" Type="http://schemas.openxmlformats.org/officeDocument/2006/relationships/image" Target="../media/image558.png"/><Relationship Id="rId11" Type="http://schemas.openxmlformats.org/officeDocument/2006/relationships/image" Target="../media/image556.jpg"/><Relationship Id="rId10" Type="http://schemas.openxmlformats.org/officeDocument/2006/relationships/hyperlink" Target="http://drive.google.com/file/d/18ais3PvRgGlAOp-XT_rLjIsEAAZeWkrI/view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1.png"/><Relationship Id="rId4" Type="http://schemas.openxmlformats.org/officeDocument/2006/relationships/image" Target="../media/image236.png"/><Relationship Id="rId5" Type="http://schemas.openxmlformats.org/officeDocument/2006/relationships/image" Target="../media/image233.png"/><Relationship Id="rId6" Type="http://schemas.openxmlformats.org/officeDocument/2006/relationships/image" Target="../media/image243.png"/><Relationship Id="rId7" Type="http://schemas.openxmlformats.org/officeDocument/2006/relationships/image" Target="../media/image557.png"/><Relationship Id="rId8" Type="http://schemas.openxmlformats.org/officeDocument/2006/relationships/image" Target="../media/image56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7.png"/><Relationship Id="rId4" Type="http://schemas.openxmlformats.org/officeDocument/2006/relationships/image" Target="../media/image569.png"/><Relationship Id="rId9" Type="http://schemas.openxmlformats.org/officeDocument/2006/relationships/image" Target="../media/image576.png"/><Relationship Id="rId5" Type="http://schemas.openxmlformats.org/officeDocument/2006/relationships/image" Target="../media/image565.png"/><Relationship Id="rId6" Type="http://schemas.openxmlformats.org/officeDocument/2006/relationships/image" Target="../media/image566.png"/><Relationship Id="rId7" Type="http://schemas.openxmlformats.org/officeDocument/2006/relationships/image" Target="../media/image563.png"/><Relationship Id="rId8" Type="http://schemas.openxmlformats.org/officeDocument/2006/relationships/image" Target="../media/image571.png"/><Relationship Id="rId20" Type="http://schemas.openxmlformats.org/officeDocument/2006/relationships/image" Target="../media/image582.png"/><Relationship Id="rId11" Type="http://schemas.openxmlformats.org/officeDocument/2006/relationships/image" Target="../media/image573.png"/><Relationship Id="rId10" Type="http://schemas.openxmlformats.org/officeDocument/2006/relationships/image" Target="../media/image574.png"/><Relationship Id="rId13" Type="http://schemas.openxmlformats.org/officeDocument/2006/relationships/image" Target="../media/image578.png"/><Relationship Id="rId12" Type="http://schemas.openxmlformats.org/officeDocument/2006/relationships/image" Target="../media/image595.png"/><Relationship Id="rId15" Type="http://schemas.openxmlformats.org/officeDocument/2006/relationships/image" Target="../media/image579.png"/><Relationship Id="rId14" Type="http://schemas.openxmlformats.org/officeDocument/2006/relationships/image" Target="../media/image572.png"/><Relationship Id="rId17" Type="http://schemas.openxmlformats.org/officeDocument/2006/relationships/image" Target="../media/image577.png"/><Relationship Id="rId16" Type="http://schemas.openxmlformats.org/officeDocument/2006/relationships/image" Target="../media/image580.png"/><Relationship Id="rId19" Type="http://schemas.openxmlformats.org/officeDocument/2006/relationships/image" Target="../media/image587.png"/><Relationship Id="rId18" Type="http://schemas.openxmlformats.org/officeDocument/2006/relationships/image" Target="../media/image57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1.png"/><Relationship Id="rId4" Type="http://schemas.openxmlformats.org/officeDocument/2006/relationships/image" Target="../media/image236.png"/><Relationship Id="rId5" Type="http://schemas.openxmlformats.org/officeDocument/2006/relationships/image" Target="../media/image233.png"/><Relationship Id="rId6" Type="http://schemas.openxmlformats.org/officeDocument/2006/relationships/image" Target="../media/image590.png"/><Relationship Id="rId7" Type="http://schemas.openxmlformats.org/officeDocument/2006/relationships/image" Target="../media/image583.png"/><Relationship Id="rId8" Type="http://schemas.openxmlformats.org/officeDocument/2006/relationships/image" Target="../media/image58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5.png"/><Relationship Id="rId4" Type="http://schemas.openxmlformats.org/officeDocument/2006/relationships/image" Target="../media/image589.png"/><Relationship Id="rId9" Type="http://schemas.openxmlformats.org/officeDocument/2006/relationships/image" Target="../media/image588.png"/><Relationship Id="rId5" Type="http://schemas.openxmlformats.org/officeDocument/2006/relationships/image" Target="../media/image581.png"/><Relationship Id="rId6" Type="http://schemas.openxmlformats.org/officeDocument/2006/relationships/image" Target="../media/image584.png"/><Relationship Id="rId7" Type="http://schemas.openxmlformats.org/officeDocument/2006/relationships/image" Target="../media/image592.png"/><Relationship Id="rId8" Type="http://schemas.openxmlformats.org/officeDocument/2006/relationships/image" Target="../media/image593.png"/><Relationship Id="rId20" Type="http://schemas.openxmlformats.org/officeDocument/2006/relationships/image" Target="../media/image597.png"/><Relationship Id="rId22" Type="http://schemas.openxmlformats.org/officeDocument/2006/relationships/image" Target="../media/image605.png"/><Relationship Id="rId21" Type="http://schemas.openxmlformats.org/officeDocument/2006/relationships/image" Target="../media/image603.png"/><Relationship Id="rId24" Type="http://schemas.openxmlformats.org/officeDocument/2006/relationships/image" Target="../media/image604.png"/><Relationship Id="rId23" Type="http://schemas.openxmlformats.org/officeDocument/2006/relationships/image" Target="../media/image606.png"/><Relationship Id="rId11" Type="http://schemas.openxmlformats.org/officeDocument/2006/relationships/image" Target="../media/image630.png"/><Relationship Id="rId10" Type="http://schemas.openxmlformats.org/officeDocument/2006/relationships/image" Target="../media/image591.png"/><Relationship Id="rId13" Type="http://schemas.openxmlformats.org/officeDocument/2006/relationships/image" Target="../media/image594.png"/><Relationship Id="rId12" Type="http://schemas.openxmlformats.org/officeDocument/2006/relationships/image" Target="../media/image600.png"/><Relationship Id="rId15" Type="http://schemas.openxmlformats.org/officeDocument/2006/relationships/image" Target="../media/image599.png"/><Relationship Id="rId14" Type="http://schemas.openxmlformats.org/officeDocument/2006/relationships/image" Target="../media/image598.png"/><Relationship Id="rId17" Type="http://schemas.openxmlformats.org/officeDocument/2006/relationships/image" Target="../media/image612.png"/><Relationship Id="rId16" Type="http://schemas.openxmlformats.org/officeDocument/2006/relationships/image" Target="../media/image596.png"/><Relationship Id="rId19" Type="http://schemas.openxmlformats.org/officeDocument/2006/relationships/image" Target="../media/image601.png"/><Relationship Id="rId18" Type="http://schemas.openxmlformats.org/officeDocument/2006/relationships/image" Target="../media/image60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7.png"/><Relationship Id="rId4" Type="http://schemas.openxmlformats.org/officeDocument/2006/relationships/image" Target="../media/image623.png"/><Relationship Id="rId9" Type="http://schemas.openxmlformats.org/officeDocument/2006/relationships/image" Target="../media/image609.png"/><Relationship Id="rId5" Type="http://schemas.openxmlformats.org/officeDocument/2006/relationships/image" Target="../media/image627.png"/><Relationship Id="rId6" Type="http://schemas.openxmlformats.org/officeDocument/2006/relationships/image" Target="../media/image608.png"/><Relationship Id="rId7" Type="http://schemas.openxmlformats.org/officeDocument/2006/relationships/image" Target="../media/image613.png"/><Relationship Id="rId8" Type="http://schemas.openxmlformats.org/officeDocument/2006/relationships/image" Target="../media/image615.png"/><Relationship Id="rId20" Type="http://schemas.openxmlformats.org/officeDocument/2006/relationships/image" Target="../media/image621.png"/><Relationship Id="rId22" Type="http://schemas.openxmlformats.org/officeDocument/2006/relationships/image" Target="../media/image626.png"/><Relationship Id="rId21" Type="http://schemas.openxmlformats.org/officeDocument/2006/relationships/image" Target="../media/image622.png"/><Relationship Id="rId24" Type="http://schemas.openxmlformats.org/officeDocument/2006/relationships/image" Target="../media/image629.png"/><Relationship Id="rId23" Type="http://schemas.openxmlformats.org/officeDocument/2006/relationships/image" Target="../media/image628.png"/><Relationship Id="rId26" Type="http://schemas.openxmlformats.org/officeDocument/2006/relationships/image" Target="../media/image632.png"/><Relationship Id="rId25" Type="http://schemas.openxmlformats.org/officeDocument/2006/relationships/image" Target="../media/image634.png"/><Relationship Id="rId28" Type="http://schemas.openxmlformats.org/officeDocument/2006/relationships/image" Target="../media/image631.png"/><Relationship Id="rId27" Type="http://schemas.openxmlformats.org/officeDocument/2006/relationships/image" Target="../media/image633.png"/><Relationship Id="rId29" Type="http://schemas.openxmlformats.org/officeDocument/2006/relationships/image" Target="../media/image635.png"/><Relationship Id="rId11" Type="http://schemas.openxmlformats.org/officeDocument/2006/relationships/image" Target="../media/image611.png"/><Relationship Id="rId10" Type="http://schemas.openxmlformats.org/officeDocument/2006/relationships/image" Target="../media/image610.png"/><Relationship Id="rId13" Type="http://schemas.openxmlformats.org/officeDocument/2006/relationships/image" Target="../media/image616.png"/><Relationship Id="rId12" Type="http://schemas.openxmlformats.org/officeDocument/2006/relationships/image" Target="../media/image619.png"/><Relationship Id="rId15" Type="http://schemas.openxmlformats.org/officeDocument/2006/relationships/image" Target="../media/image614.png"/><Relationship Id="rId14" Type="http://schemas.openxmlformats.org/officeDocument/2006/relationships/image" Target="../media/image625.png"/><Relationship Id="rId17" Type="http://schemas.openxmlformats.org/officeDocument/2006/relationships/image" Target="../media/image620.png"/><Relationship Id="rId16" Type="http://schemas.openxmlformats.org/officeDocument/2006/relationships/image" Target="../media/image618.png"/><Relationship Id="rId19" Type="http://schemas.openxmlformats.org/officeDocument/2006/relationships/image" Target="../media/image617.png"/><Relationship Id="rId18" Type="http://schemas.openxmlformats.org/officeDocument/2006/relationships/image" Target="../media/image6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8.png"/><Relationship Id="rId4" Type="http://schemas.openxmlformats.org/officeDocument/2006/relationships/image" Target="../media/image646.png"/><Relationship Id="rId9" Type="http://schemas.openxmlformats.org/officeDocument/2006/relationships/image" Target="../media/image639.png"/><Relationship Id="rId5" Type="http://schemas.openxmlformats.org/officeDocument/2006/relationships/image" Target="../media/image636.png"/><Relationship Id="rId6" Type="http://schemas.openxmlformats.org/officeDocument/2006/relationships/image" Target="../media/image641.png"/><Relationship Id="rId7" Type="http://schemas.openxmlformats.org/officeDocument/2006/relationships/image" Target="../media/image637.png"/><Relationship Id="rId8" Type="http://schemas.openxmlformats.org/officeDocument/2006/relationships/image" Target="../media/image640.png"/><Relationship Id="rId20" Type="http://schemas.openxmlformats.org/officeDocument/2006/relationships/image" Target="../media/image654.png"/><Relationship Id="rId22" Type="http://schemas.openxmlformats.org/officeDocument/2006/relationships/image" Target="../media/image653.png"/><Relationship Id="rId21" Type="http://schemas.openxmlformats.org/officeDocument/2006/relationships/image" Target="../media/image647.png"/><Relationship Id="rId24" Type="http://schemas.openxmlformats.org/officeDocument/2006/relationships/image" Target="../media/image655.png"/><Relationship Id="rId23" Type="http://schemas.openxmlformats.org/officeDocument/2006/relationships/image" Target="../media/image652.png"/><Relationship Id="rId26" Type="http://schemas.openxmlformats.org/officeDocument/2006/relationships/image" Target="../media/image656.png"/><Relationship Id="rId25" Type="http://schemas.openxmlformats.org/officeDocument/2006/relationships/image" Target="../media/image657.png"/><Relationship Id="rId27" Type="http://schemas.openxmlformats.org/officeDocument/2006/relationships/image" Target="../media/image658.png"/><Relationship Id="rId11" Type="http://schemas.openxmlformats.org/officeDocument/2006/relationships/image" Target="../media/image642.png"/><Relationship Id="rId10" Type="http://schemas.openxmlformats.org/officeDocument/2006/relationships/image" Target="../media/image643.png"/><Relationship Id="rId13" Type="http://schemas.openxmlformats.org/officeDocument/2006/relationships/image" Target="../media/image648.png"/><Relationship Id="rId12" Type="http://schemas.openxmlformats.org/officeDocument/2006/relationships/image" Target="../media/image650.png"/><Relationship Id="rId15" Type="http://schemas.openxmlformats.org/officeDocument/2006/relationships/image" Target="../media/image26.png"/><Relationship Id="rId14" Type="http://schemas.openxmlformats.org/officeDocument/2006/relationships/image" Target="../media/image27.png"/><Relationship Id="rId17" Type="http://schemas.openxmlformats.org/officeDocument/2006/relationships/image" Target="../media/image651.png"/><Relationship Id="rId16" Type="http://schemas.openxmlformats.org/officeDocument/2006/relationships/image" Target="../media/image645.png"/><Relationship Id="rId19" Type="http://schemas.openxmlformats.org/officeDocument/2006/relationships/image" Target="../media/image644.png"/><Relationship Id="rId18" Type="http://schemas.openxmlformats.org/officeDocument/2006/relationships/image" Target="../media/image6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63.png"/><Relationship Id="rId4" Type="http://schemas.openxmlformats.org/officeDocument/2006/relationships/image" Target="../media/image659.png"/><Relationship Id="rId9" Type="http://schemas.openxmlformats.org/officeDocument/2006/relationships/image" Target="../media/image662.png"/><Relationship Id="rId5" Type="http://schemas.openxmlformats.org/officeDocument/2006/relationships/hyperlink" Target="https://www.medicalnewstoday.com/articles/mood-tracker-app#benefits-of-mood-tracking" TargetMode="External"/><Relationship Id="rId6" Type="http://schemas.openxmlformats.org/officeDocument/2006/relationships/image" Target="../media/image664.png"/><Relationship Id="rId7" Type="http://schemas.openxmlformats.org/officeDocument/2006/relationships/image" Target="../media/image660.png"/><Relationship Id="rId8" Type="http://schemas.openxmlformats.org/officeDocument/2006/relationships/image" Target="../media/image665.png"/><Relationship Id="rId20" Type="http://schemas.openxmlformats.org/officeDocument/2006/relationships/hyperlink" Target="https://www.news1.kr/articles/?3746840" TargetMode="External"/><Relationship Id="rId11" Type="http://schemas.openxmlformats.org/officeDocument/2006/relationships/image" Target="../media/image666.png"/><Relationship Id="rId10" Type="http://schemas.openxmlformats.org/officeDocument/2006/relationships/image" Target="../media/image661.png"/><Relationship Id="rId13" Type="http://schemas.openxmlformats.org/officeDocument/2006/relationships/hyperlink" Target="https://www.medicalnewstoday.com/articles/mood-tracker-app#benefits-of-mood-tracking" TargetMode="External"/><Relationship Id="rId12" Type="http://schemas.openxmlformats.org/officeDocument/2006/relationships/image" Target="../media/image667.png"/><Relationship Id="rId15" Type="http://schemas.openxmlformats.org/officeDocument/2006/relationships/hyperlink" Target="https://nownews.seoul.co.kr/news/newsView.php?id=20160330601023" TargetMode="External"/><Relationship Id="rId14" Type="http://schemas.openxmlformats.org/officeDocument/2006/relationships/hyperlink" Target="https://mental.jmir.org/2018/1/e16/" TargetMode="External"/><Relationship Id="rId17" Type="http://schemas.openxmlformats.org/officeDocument/2006/relationships/hyperlink" Target="https://www.nike.com/kr/ko_kr/article/coaching/five-facets/su21/what-is-wellness-music" TargetMode="External"/><Relationship Id="rId16" Type="http://schemas.openxmlformats.org/officeDocument/2006/relationships/hyperlink" Target="https://www.jjan.kr/news/articleView.html?idxno=2101042" TargetMode="External"/><Relationship Id="rId19" Type="http://schemas.openxmlformats.org/officeDocument/2006/relationships/hyperlink" Target="http://www.bokuennews.com/news/article.html?no=210013" TargetMode="External"/><Relationship Id="rId18" Type="http://schemas.openxmlformats.org/officeDocument/2006/relationships/hyperlink" Target="https://newsis.com/view/?id=NISX20210917_0001588557&amp;cID=10301&amp;pID=10300" TargetMode="External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72.png"/><Relationship Id="rId22" Type="http://schemas.openxmlformats.org/officeDocument/2006/relationships/image" Target="../media/image84.png"/><Relationship Id="rId21" Type="http://schemas.openxmlformats.org/officeDocument/2006/relationships/image" Target="../media/image74.png"/><Relationship Id="rId24" Type="http://schemas.openxmlformats.org/officeDocument/2006/relationships/image" Target="../media/image79.png"/><Relationship Id="rId23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Relationship Id="rId9" Type="http://schemas.openxmlformats.org/officeDocument/2006/relationships/image" Target="../media/image61.png"/><Relationship Id="rId26" Type="http://schemas.openxmlformats.org/officeDocument/2006/relationships/image" Target="../media/image69.png"/><Relationship Id="rId25" Type="http://schemas.openxmlformats.org/officeDocument/2006/relationships/image" Target="../media/image75.png"/><Relationship Id="rId28" Type="http://schemas.openxmlformats.org/officeDocument/2006/relationships/image" Target="../media/image78.png"/><Relationship Id="rId27" Type="http://schemas.openxmlformats.org/officeDocument/2006/relationships/image" Target="../media/image71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Relationship Id="rId29" Type="http://schemas.openxmlformats.org/officeDocument/2006/relationships/image" Target="../media/image76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31" Type="http://schemas.openxmlformats.org/officeDocument/2006/relationships/image" Target="../media/image87.png"/><Relationship Id="rId30" Type="http://schemas.openxmlformats.org/officeDocument/2006/relationships/image" Target="../media/image80.png"/><Relationship Id="rId11" Type="http://schemas.openxmlformats.org/officeDocument/2006/relationships/image" Target="../media/image57.png"/><Relationship Id="rId10" Type="http://schemas.openxmlformats.org/officeDocument/2006/relationships/image" Target="../media/image60.png"/><Relationship Id="rId13" Type="http://schemas.openxmlformats.org/officeDocument/2006/relationships/image" Target="../media/image64.png"/><Relationship Id="rId12" Type="http://schemas.openxmlformats.org/officeDocument/2006/relationships/image" Target="../media/image66.png"/><Relationship Id="rId15" Type="http://schemas.openxmlformats.org/officeDocument/2006/relationships/image" Target="../media/image67.png"/><Relationship Id="rId14" Type="http://schemas.openxmlformats.org/officeDocument/2006/relationships/image" Target="../media/image62.png"/><Relationship Id="rId17" Type="http://schemas.openxmlformats.org/officeDocument/2006/relationships/image" Target="../media/image63.png"/><Relationship Id="rId16" Type="http://schemas.openxmlformats.org/officeDocument/2006/relationships/image" Target="../media/image95.png"/><Relationship Id="rId19" Type="http://schemas.openxmlformats.org/officeDocument/2006/relationships/image" Target="../media/image68.png"/><Relationship Id="rId18" Type="http://schemas.openxmlformats.org/officeDocument/2006/relationships/image" Target="../media/image70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3.png"/><Relationship Id="rId22" Type="http://schemas.openxmlformats.org/officeDocument/2006/relationships/image" Target="../media/image101.png"/><Relationship Id="rId21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7.png"/><Relationship Id="rId4" Type="http://schemas.openxmlformats.org/officeDocument/2006/relationships/image" Target="../media/image91.png"/><Relationship Id="rId9" Type="http://schemas.openxmlformats.org/officeDocument/2006/relationships/image" Target="../media/image94.png"/><Relationship Id="rId5" Type="http://schemas.openxmlformats.org/officeDocument/2006/relationships/image" Target="../media/image83.png"/><Relationship Id="rId6" Type="http://schemas.openxmlformats.org/officeDocument/2006/relationships/image" Target="../media/image81.png"/><Relationship Id="rId7" Type="http://schemas.openxmlformats.org/officeDocument/2006/relationships/image" Target="../media/image86.png"/><Relationship Id="rId8" Type="http://schemas.openxmlformats.org/officeDocument/2006/relationships/image" Target="../media/image85.png"/><Relationship Id="rId11" Type="http://schemas.openxmlformats.org/officeDocument/2006/relationships/image" Target="../media/image90.png"/><Relationship Id="rId10" Type="http://schemas.openxmlformats.org/officeDocument/2006/relationships/image" Target="../media/image82.png"/><Relationship Id="rId13" Type="http://schemas.openxmlformats.org/officeDocument/2006/relationships/image" Target="../media/image88.png"/><Relationship Id="rId12" Type="http://schemas.openxmlformats.org/officeDocument/2006/relationships/image" Target="../media/image93.png"/><Relationship Id="rId15" Type="http://schemas.openxmlformats.org/officeDocument/2006/relationships/image" Target="../media/image92.png"/><Relationship Id="rId14" Type="http://schemas.openxmlformats.org/officeDocument/2006/relationships/image" Target="../media/image96.png"/><Relationship Id="rId17" Type="http://schemas.openxmlformats.org/officeDocument/2006/relationships/image" Target="../media/image89.png"/><Relationship Id="rId16" Type="http://schemas.openxmlformats.org/officeDocument/2006/relationships/image" Target="../media/image98.png"/><Relationship Id="rId19" Type="http://schemas.openxmlformats.org/officeDocument/2006/relationships/image" Target="../media/image97.png"/><Relationship Id="rId18" Type="http://schemas.openxmlformats.org/officeDocument/2006/relationships/image" Target="../media/image100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9.png"/><Relationship Id="rId22" Type="http://schemas.openxmlformats.org/officeDocument/2006/relationships/image" Target="../media/image128.png"/><Relationship Id="rId21" Type="http://schemas.openxmlformats.org/officeDocument/2006/relationships/image" Target="../media/image125.png"/><Relationship Id="rId24" Type="http://schemas.openxmlformats.org/officeDocument/2006/relationships/image" Target="../media/image127.png"/><Relationship Id="rId23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6.png"/><Relationship Id="rId4" Type="http://schemas.openxmlformats.org/officeDocument/2006/relationships/image" Target="../media/image99.png"/><Relationship Id="rId9" Type="http://schemas.openxmlformats.org/officeDocument/2006/relationships/image" Target="../media/image113.png"/><Relationship Id="rId26" Type="http://schemas.openxmlformats.org/officeDocument/2006/relationships/image" Target="../media/image120.png"/><Relationship Id="rId25" Type="http://schemas.openxmlformats.org/officeDocument/2006/relationships/image" Target="../media/image123.png"/><Relationship Id="rId5" Type="http://schemas.openxmlformats.org/officeDocument/2006/relationships/image" Target="../media/image108.png"/><Relationship Id="rId6" Type="http://schemas.openxmlformats.org/officeDocument/2006/relationships/image" Target="../media/image112.png"/><Relationship Id="rId7" Type="http://schemas.openxmlformats.org/officeDocument/2006/relationships/image" Target="../media/image105.png"/><Relationship Id="rId8" Type="http://schemas.openxmlformats.org/officeDocument/2006/relationships/image" Target="../media/image104.png"/><Relationship Id="rId11" Type="http://schemas.openxmlformats.org/officeDocument/2006/relationships/image" Target="../media/image110.png"/><Relationship Id="rId10" Type="http://schemas.openxmlformats.org/officeDocument/2006/relationships/image" Target="../media/image114.png"/><Relationship Id="rId13" Type="http://schemas.openxmlformats.org/officeDocument/2006/relationships/image" Target="../media/image109.png"/><Relationship Id="rId12" Type="http://schemas.openxmlformats.org/officeDocument/2006/relationships/image" Target="../media/image107.png"/><Relationship Id="rId15" Type="http://schemas.openxmlformats.org/officeDocument/2006/relationships/image" Target="../media/image118.png"/><Relationship Id="rId14" Type="http://schemas.openxmlformats.org/officeDocument/2006/relationships/image" Target="../media/image111.png"/><Relationship Id="rId17" Type="http://schemas.openxmlformats.org/officeDocument/2006/relationships/image" Target="../media/image122.png"/><Relationship Id="rId16" Type="http://schemas.openxmlformats.org/officeDocument/2006/relationships/image" Target="../media/image115.png"/><Relationship Id="rId19" Type="http://schemas.openxmlformats.org/officeDocument/2006/relationships/image" Target="../media/image116.png"/><Relationship Id="rId18" Type="http://schemas.openxmlformats.org/officeDocument/2006/relationships/image" Target="../media/image117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7.png"/><Relationship Id="rId22" Type="http://schemas.openxmlformats.org/officeDocument/2006/relationships/image" Target="../media/image140.png"/><Relationship Id="rId21" Type="http://schemas.openxmlformats.org/officeDocument/2006/relationships/image" Target="../media/image144.png"/><Relationship Id="rId24" Type="http://schemas.openxmlformats.org/officeDocument/2006/relationships/image" Target="../media/image148.png"/><Relationship Id="rId23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6.png"/><Relationship Id="rId4" Type="http://schemas.openxmlformats.org/officeDocument/2006/relationships/image" Target="../media/image124.png"/><Relationship Id="rId9" Type="http://schemas.openxmlformats.org/officeDocument/2006/relationships/image" Target="../media/image136.png"/><Relationship Id="rId26" Type="http://schemas.openxmlformats.org/officeDocument/2006/relationships/image" Target="../media/image151.png"/><Relationship Id="rId25" Type="http://schemas.openxmlformats.org/officeDocument/2006/relationships/image" Target="../media/image143.png"/><Relationship Id="rId28" Type="http://schemas.openxmlformats.org/officeDocument/2006/relationships/image" Target="../media/image156.png"/><Relationship Id="rId27" Type="http://schemas.openxmlformats.org/officeDocument/2006/relationships/image" Target="../media/image150.png"/><Relationship Id="rId5" Type="http://schemas.openxmlformats.org/officeDocument/2006/relationships/image" Target="../media/image121.png"/><Relationship Id="rId6" Type="http://schemas.openxmlformats.org/officeDocument/2006/relationships/image" Target="../media/image129.png"/><Relationship Id="rId29" Type="http://schemas.openxmlformats.org/officeDocument/2006/relationships/image" Target="../media/image155.png"/><Relationship Id="rId7" Type="http://schemas.openxmlformats.org/officeDocument/2006/relationships/image" Target="../media/image137.png"/><Relationship Id="rId8" Type="http://schemas.openxmlformats.org/officeDocument/2006/relationships/image" Target="../media/image132.png"/><Relationship Id="rId31" Type="http://schemas.openxmlformats.org/officeDocument/2006/relationships/image" Target="../media/image152.png"/><Relationship Id="rId30" Type="http://schemas.openxmlformats.org/officeDocument/2006/relationships/image" Target="../media/image154.png"/><Relationship Id="rId11" Type="http://schemas.openxmlformats.org/officeDocument/2006/relationships/image" Target="../media/image131.png"/><Relationship Id="rId33" Type="http://schemas.openxmlformats.org/officeDocument/2006/relationships/image" Target="../media/image160.png"/><Relationship Id="rId10" Type="http://schemas.openxmlformats.org/officeDocument/2006/relationships/image" Target="../media/image130.png"/><Relationship Id="rId32" Type="http://schemas.openxmlformats.org/officeDocument/2006/relationships/image" Target="../media/image153.png"/><Relationship Id="rId13" Type="http://schemas.openxmlformats.org/officeDocument/2006/relationships/image" Target="../media/image133.png"/><Relationship Id="rId35" Type="http://schemas.openxmlformats.org/officeDocument/2006/relationships/image" Target="../media/image158.png"/><Relationship Id="rId12" Type="http://schemas.openxmlformats.org/officeDocument/2006/relationships/image" Target="../media/image134.png"/><Relationship Id="rId34" Type="http://schemas.openxmlformats.org/officeDocument/2006/relationships/image" Target="../media/image157.png"/><Relationship Id="rId15" Type="http://schemas.openxmlformats.org/officeDocument/2006/relationships/image" Target="../media/image138.png"/><Relationship Id="rId14" Type="http://schemas.openxmlformats.org/officeDocument/2006/relationships/image" Target="../media/image139.png"/><Relationship Id="rId17" Type="http://schemas.openxmlformats.org/officeDocument/2006/relationships/image" Target="../media/image142.png"/><Relationship Id="rId16" Type="http://schemas.openxmlformats.org/officeDocument/2006/relationships/image" Target="../media/image145.png"/><Relationship Id="rId19" Type="http://schemas.openxmlformats.org/officeDocument/2006/relationships/image" Target="../media/image141.png"/><Relationship Id="rId18" Type="http://schemas.openxmlformats.org/officeDocument/2006/relationships/image" Target="../media/image146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5.png"/><Relationship Id="rId22" Type="http://schemas.openxmlformats.org/officeDocument/2006/relationships/image" Target="../media/image176.png"/><Relationship Id="rId21" Type="http://schemas.openxmlformats.org/officeDocument/2006/relationships/image" Target="../media/image178.png"/><Relationship Id="rId24" Type="http://schemas.openxmlformats.org/officeDocument/2006/relationships/image" Target="../media/image180.png"/><Relationship Id="rId23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4.png"/><Relationship Id="rId4" Type="http://schemas.openxmlformats.org/officeDocument/2006/relationships/image" Target="../media/image159.png"/><Relationship Id="rId9" Type="http://schemas.openxmlformats.org/officeDocument/2006/relationships/image" Target="../media/image166.png"/><Relationship Id="rId26" Type="http://schemas.openxmlformats.org/officeDocument/2006/relationships/image" Target="../media/image181.png"/><Relationship Id="rId25" Type="http://schemas.openxmlformats.org/officeDocument/2006/relationships/image" Target="../media/image182.png"/><Relationship Id="rId27" Type="http://schemas.openxmlformats.org/officeDocument/2006/relationships/image" Target="../media/image189.png"/><Relationship Id="rId5" Type="http://schemas.openxmlformats.org/officeDocument/2006/relationships/image" Target="../media/image163.png"/><Relationship Id="rId6" Type="http://schemas.openxmlformats.org/officeDocument/2006/relationships/image" Target="../media/image165.png"/><Relationship Id="rId7" Type="http://schemas.openxmlformats.org/officeDocument/2006/relationships/image" Target="../media/image168.png"/><Relationship Id="rId8" Type="http://schemas.openxmlformats.org/officeDocument/2006/relationships/image" Target="../media/image170.png"/><Relationship Id="rId11" Type="http://schemas.openxmlformats.org/officeDocument/2006/relationships/image" Target="../media/image167.png"/><Relationship Id="rId10" Type="http://schemas.openxmlformats.org/officeDocument/2006/relationships/image" Target="../media/image169.png"/><Relationship Id="rId13" Type="http://schemas.openxmlformats.org/officeDocument/2006/relationships/image" Target="../media/image162.png"/><Relationship Id="rId12" Type="http://schemas.openxmlformats.org/officeDocument/2006/relationships/image" Target="../media/image161.png"/><Relationship Id="rId15" Type="http://schemas.openxmlformats.org/officeDocument/2006/relationships/image" Target="../media/image171.png"/><Relationship Id="rId14" Type="http://schemas.openxmlformats.org/officeDocument/2006/relationships/image" Target="../media/image177.png"/><Relationship Id="rId17" Type="http://schemas.openxmlformats.org/officeDocument/2006/relationships/image" Target="../media/image194.png"/><Relationship Id="rId16" Type="http://schemas.openxmlformats.org/officeDocument/2006/relationships/image" Target="../media/image174.png"/><Relationship Id="rId19" Type="http://schemas.openxmlformats.org/officeDocument/2006/relationships/image" Target="../media/image172.png"/><Relationship Id="rId18" Type="http://schemas.openxmlformats.org/officeDocument/2006/relationships/image" Target="../media/image173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8.png"/><Relationship Id="rId22" Type="http://schemas.openxmlformats.org/officeDocument/2006/relationships/image" Target="../media/image212.png"/><Relationship Id="rId21" Type="http://schemas.openxmlformats.org/officeDocument/2006/relationships/image" Target="../media/image201.png"/><Relationship Id="rId24" Type="http://schemas.openxmlformats.org/officeDocument/2006/relationships/image" Target="../media/image203.png"/><Relationship Id="rId23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5.png"/><Relationship Id="rId25" Type="http://schemas.openxmlformats.org/officeDocument/2006/relationships/image" Target="../media/image202.png"/><Relationship Id="rId5" Type="http://schemas.openxmlformats.org/officeDocument/2006/relationships/image" Target="../media/image195.png"/><Relationship Id="rId6" Type="http://schemas.openxmlformats.org/officeDocument/2006/relationships/image" Target="../media/image186.png"/><Relationship Id="rId7" Type="http://schemas.openxmlformats.org/officeDocument/2006/relationships/image" Target="../media/image183.png"/><Relationship Id="rId8" Type="http://schemas.openxmlformats.org/officeDocument/2006/relationships/image" Target="../media/image187.png"/><Relationship Id="rId11" Type="http://schemas.openxmlformats.org/officeDocument/2006/relationships/image" Target="../media/image188.png"/><Relationship Id="rId10" Type="http://schemas.openxmlformats.org/officeDocument/2006/relationships/image" Target="../media/image191.png"/><Relationship Id="rId13" Type="http://schemas.openxmlformats.org/officeDocument/2006/relationships/image" Target="../media/image196.png"/><Relationship Id="rId12" Type="http://schemas.openxmlformats.org/officeDocument/2006/relationships/image" Target="../media/image192.png"/><Relationship Id="rId15" Type="http://schemas.openxmlformats.org/officeDocument/2006/relationships/image" Target="../media/image193.png"/><Relationship Id="rId14" Type="http://schemas.openxmlformats.org/officeDocument/2006/relationships/image" Target="../media/image197.png"/><Relationship Id="rId17" Type="http://schemas.openxmlformats.org/officeDocument/2006/relationships/image" Target="../media/image210.png"/><Relationship Id="rId16" Type="http://schemas.openxmlformats.org/officeDocument/2006/relationships/image" Target="../media/image215.png"/><Relationship Id="rId19" Type="http://schemas.openxmlformats.org/officeDocument/2006/relationships/image" Target="../media/image200.png"/><Relationship Id="rId18" Type="http://schemas.openxmlformats.org/officeDocument/2006/relationships/image" Target="../media/image19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9E9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0" y="7493111"/>
            <a:ext cx="8818221" cy="5144389"/>
            <a:chOff x="0" y="7493111"/>
            <a:chExt cx="8818221" cy="5144389"/>
          </a:xfrm>
        </p:grpSpPr>
        <p:pic>
          <p:nvPicPr>
            <p:cNvPr id="85" name="Google Shape;85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1260000">
              <a:off x="2887863" y="8366581"/>
              <a:ext cx="5504389" cy="3397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9040009"/>
              <a:ext cx="4761681" cy="21804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7" name="Google Shape;8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342396" y="6546907"/>
            <a:ext cx="4130612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9802" y="6841700"/>
            <a:ext cx="5695530" cy="143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4620000">
            <a:off x="16123381" y="1045352"/>
            <a:ext cx="6534192" cy="664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60000">
            <a:off x="1768210" y="2822862"/>
            <a:ext cx="14749294" cy="34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710806" y="6546907"/>
            <a:ext cx="5679670" cy="478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564873" y="5681137"/>
            <a:ext cx="6956151" cy="290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6120000">
            <a:off x="-843253" y="-2199069"/>
            <a:ext cx="5132019" cy="441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3000000">
            <a:off x="1868277" y="-466028"/>
            <a:ext cx="1839878" cy="1805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1260000">
            <a:off x="15164510" y="2124277"/>
            <a:ext cx="750663" cy="1261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360763" y="6340698"/>
            <a:ext cx="710437" cy="94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320000">
            <a:off x="15166874" y="7345980"/>
            <a:ext cx="1410067" cy="1360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960000">
            <a:off x="989919" y="2279596"/>
            <a:ext cx="1030626" cy="829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547508" y="7571225"/>
            <a:ext cx="7194193" cy="70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62026" y="3026321"/>
            <a:ext cx="15836904" cy="243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25365" y="4491676"/>
            <a:ext cx="15714577" cy="243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218554" y="1523306"/>
            <a:ext cx="7886570" cy="1121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E93EB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5801" y="-78024"/>
            <a:ext cx="18447104" cy="390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0709" y="30898"/>
            <a:ext cx="5797568" cy="1650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3363" y="1119563"/>
            <a:ext cx="12488109" cy="162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0926" y="6476506"/>
            <a:ext cx="2789941" cy="135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96115" y="5654435"/>
            <a:ext cx="743256" cy="63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9734" y="8066268"/>
            <a:ext cx="2741849" cy="136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87201" y="6463983"/>
            <a:ext cx="2789941" cy="135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07373" y="8097058"/>
            <a:ext cx="1882935" cy="130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78228" y="5654435"/>
            <a:ext cx="732413" cy="63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77142" y="6476506"/>
            <a:ext cx="2789941" cy="135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73763" y="8097058"/>
            <a:ext cx="3768720" cy="136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77047" y="5654435"/>
            <a:ext cx="600341" cy="63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67083" y="6471962"/>
            <a:ext cx="2789941" cy="135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671077" y="8087411"/>
            <a:ext cx="2716147" cy="9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333746" y="5654435"/>
            <a:ext cx="658787" cy="63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057024" y="6447579"/>
            <a:ext cx="2789941" cy="135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610392" y="8097058"/>
            <a:ext cx="3235166" cy="9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3256889" y="5625508"/>
            <a:ext cx="600341" cy="63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884625" y="6433115"/>
            <a:ext cx="2789941" cy="135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086630" y="8087411"/>
            <a:ext cx="2105068" cy="9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6084508" y="5611042"/>
            <a:ext cx="600341" cy="63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686071" y="6552381"/>
            <a:ext cx="1059651" cy="117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403590" y="6476506"/>
            <a:ext cx="1357163" cy="135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307133" y="6635490"/>
            <a:ext cx="1004913" cy="100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044964" y="6536094"/>
            <a:ext cx="1234180" cy="123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 rot="960000">
            <a:off x="11223260" y="6887538"/>
            <a:ext cx="382632" cy="375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 rot="-1200000">
            <a:off x="9922820" y="6715522"/>
            <a:ext cx="193598" cy="35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2703578" y="6316459"/>
            <a:ext cx="1642975" cy="16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924051" y="5057143"/>
            <a:ext cx="13174957" cy="17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 rot="-7560000">
            <a:off x="2079840" y="5088071"/>
            <a:ext cx="737809" cy="63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877835" y="272505"/>
            <a:ext cx="892039" cy="892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 rot="-5760000">
            <a:off x="3342238" y="7534600"/>
            <a:ext cx="460471" cy="129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5507386" y="6506982"/>
            <a:ext cx="1249990" cy="1126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E93EB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380" y="7011318"/>
            <a:ext cx="4803254" cy="479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8234" y="1445168"/>
            <a:ext cx="1792037" cy="179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37316" y="5724911"/>
            <a:ext cx="2572814" cy="25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06648" y="5890974"/>
            <a:ext cx="9761144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51301" y="3824453"/>
            <a:ext cx="9313787" cy="3047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600000">
            <a:off x="4684878" y="2684044"/>
            <a:ext cx="2099851" cy="209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725D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1162" y="1585622"/>
            <a:ext cx="1792037" cy="179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1024" y="3174654"/>
            <a:ext cx="12182994" cy="2543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1500" y="4979564"/>
            <a:ext cx="11721227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009524" y="5850571"/>
            <a:ext cx="6171429" cy="257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22727" y="5442295"/>
            <a:ext cx="2572814" cy="25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695238" y="7225562"/>
            <a:ext cx="6171429" cy="239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13764" y="5911894"/>
            <a:ext cx="8761463" cy="3292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57441" y="6151859"/>
            <a:ext cx="544895" cy="54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57441" y="6808600"/>
            <a:ext cx="575371" cy="57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57441" y="7483398"/>
            <a:ext cx="544895" cy="54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42203" y="8137014"/>
            <a:ext cx="544895" cy="54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97110" y="2093245"/>
            <a:ext cx="2959564" cy="1284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260000">
            <a:off x="12128314" y="562260"/>
            <a:ext cx="1619048" cy="1619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13"/>
          <p:cNvGrpSpPr/>
          <p:nvPr/>
        </p:nvGrpSpPr>
        <p:grpSpPr>
          <a:xfrm>
            <a:off x="5920513" y="724170"/>
            <a:ext cx="6192338" cy="1523773"/>
            <a:chOff x="5920513" y="724170"/>
            <a:chExt cx="6192338" cy="1523773"/>
          </a:xfrm>
        </p:grpSpPr>
        <p:pic>
          <p:nvPicPr>
            <p:cNvPr id="423" name="Google Shape;423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3844" y="724170"/>
              <a:ext cx="5964811" cy="1523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5920513" y="1865378"/>
              <a:ext cx="6192338" cy="1400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5" name="Google Shape;42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5936" y="3284697"/>
            <a:ext cx="13792199" cy="602154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426" name="Google Shape;426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6857" y="2646193"/>
            <a:ext cx="16914286" cy="702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760000">
            <a:off x="2199545" y="2670297"/>
            <a:ext cx="552782" cy="1304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1832381" y="3587373"/>
            <a:ext cx="6552381" cy="553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836445" y="3503564"/>
            <a:ext cx="6598095" cy="553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152381" y="3412135"/>
            <a:ext cx="6750476" cy="568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14"/>
          <p:cNvGrpSpPr/>
          <p:nvPr/>
        </p:nvGrpSpPr>
        <p:grpSpPr>
          <a:xfrm>
            <a:off x="1580263" y="1846790"/>
            <a:ext cx="3252315" cy="2342457"/>
            <a:chOff x="1580263" y="1846790"/>
            <a:chExt cx="3252315" cy="2342457"/>
          </a:xfrm>
        </p:grpSpPr>
        <p:grpSp>
          <p:nvGrpSpPr>
            <p:cNvPr id="436" name="Google Shape;436;p14"/>
            <p:cNvGrpSpPr/>
            <p:nvPr/>
          </p:nvGrpSpPr>
          <p:grpSpPr>
            <a:xfrm>
              <a:off x="1580263" y="1846790"/>
              <a:ext cx="3252315" cy="2153055"/>
              <a:chOff x="1580263" y="1846790"/>
              <a:chExt cx="3252315" cy="2153055"/>
            </a:xfrm>
          </p:grpSpPr>
          <p:pic>
            <p:nvPicPr>
              <p:cNvPr id="437" name="Google Shape;437;p1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580263" y="1846790"/>
                <a:ext cx="3252315" cy="21530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" name="Google Shape;438;p1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364064" y="2355776"/>
                <a:ext cx="1626158" cy="10765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9" name="Google Shape;439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174495" y="2284531"/>
              <a:ext cx="2368329" cy="19047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0" name="Google Shape;440;p14"/>
          <p:cNvGrpSpPr/>
          <p:nvPr/>
        </p:nvGrpSpPr>
        <p:grpSpPr>
          <a:xfrm>
            <a:off x="7569089" y="1922981"/>
            <a:ext cx="3252315" cy="2342452"/>
            <a:chOff x="7569089" y="1922981"/>
            <a:chExt cx="3252315" cy="2342452"/>
          </a:xfrm>
        </p:grpSpPr>
        <p:grpSp>
          <p:nvGrpSpPr>
            <p:cNvPr id="441" name="Google Shape;441;p14"/>
            <p:cNvGrpSpPr/>
            <p:nvPr/>
          </p:nvGrpSpPr>
          <p:grpSpPr>
            <a:xfrm>
              <a:off x="7569089" y="1922981"/>
              <a:ext cx="3252315" cy="2153055"/>
              <a:chOff x="7569089" y="1922981"/>
              <a:chExt cx="3252315" cy="2153055"/>
            </a:xfrm>
          </p:grpSpPr>
          <p:pic>
            <p:nvPicPr>
              <p:cNvPr id="442" name="Google Shape;442;p1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569089" y="1922981"/>
                <a:ext cx="3252315" cy="21530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3" name="Google Shape;443;p1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8352890" y="2431967"/>
                <a:ext cx="1626158" cy="10765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44" name="Google Shape;444;p1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163324" y="2360717"/>
              <a:ext cx="2368329" cy="19047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5" name="Google Shape;445;p14"/>
          <p:cNvGrpSpPr/>
          <p:nvPr/>
        </p:nvGrpSpPr>
        <p:grpSpPr>
          <a:xfrm>
            <a:off x="12674636" y="2102950"/>
            <a:ext cx="4954241" cy="2260041"/>
            <a:chOff x="12674636" y="2102950"/>
            <a:chExt cx="4954241" cy="2260041"/>
          </a:xfrm>
        </p:grpSpPr>
        <p:grpSp>
          <p:nvGrpSpPr>
            <p:cNvPr id="446" name="Google Shape;446;p14"/>
            <p:cNvGrpSpPr/>
            <p:nvPr/>
          </p:nvGrpSpPr>
          <p:grpSpPr>
            <a:xfrm>
              <a:off x="12674636" y="2102950"/>
              <a:ext cx="4954241" cy="2002352"/>
              <a:chOff x="12674636" y="2102950"/>
              <a:chExt cx="4954241" cy="2002352"/>
            </a:xfrm>
          </p:grpSpPr>
          <p:pic>
            <p:nvPicPr>
              <p:cNvPr id="447" name="Google Shape;447;p1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12674636" y="2102950"/>
                <a:ext cx="4954241" cy="20023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8" name="Google Shape;448;p14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13885969" y="2576309"/>
                <a:ext cx="2477121" cy="10011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49" name="Google Shape;449;p1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2675881" y="2458275"/>
              <a:ext cx="4362739" cy="19047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0" name="Google Shape;450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72382" y="3451353"/>
            <a:ext cx="1570657" cy="1219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023239" y="3451353"/>
            <a:ext cx="2182737" cy="76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497362" y="3520346"/>
            <a:ext cx="4877143" cy="78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653333" y="5738567"/>
            <a:ext cx="1188571" cy="106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550476" y="5723328"/>
            <a:ext cx="1188571" cy="106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672427" y="378677"/>
            <a:ext cx="9146450" cy="152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rot="10800000">
            <a:off x="4619090" y="1519887"/>
            <a:ext cx="9057100" cy="140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3602719" y="434163"/>
            <a:ext cx="1125438" cy="112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1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311535" y="5892984"/>
            <a:ext cx="4237020" cy="3252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1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20465" y="4071090"/>
            <a:ext cx="4075926" cy="3177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1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897330" y="4317129"/>
            <a:ext cx="4548768" cy="463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1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2843425" y="4304070"/>
            <a:ext cx="4597762" cy="4649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38" y="-89882"/>
            <a:ext cx="2983071" cy="22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1619648" y="3646656"/>
            <a:ext cx="7008326" cy="553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5631330" y="3570465"/>
            <a:ext cx="7038802" cy="553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-387972" y="3448560"/>
            <a:ext cx="7252135" cy="568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0" name="Google Shape;470;p15"/>
          <p:cNvGrpSpPr/>
          <p:nvPr/>
        </p:nvGrpSpPr>
        <p:grpSpPr>
          <a:xfrm>
            <a:off x="2364064" y="2142443"/>
            <a:ext cx="1626158" cy="1076527"/>
            <a:chOff x="2364064" y="2142443"/>
            <a:chExt cx="1626158" cy="1076527"/>
          </a:xfrm>
        </p:grpSpPr>
        <p:pic>
          <p:nvPicPr>
            <p:cNvPr id="471" name="Google Shape;471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364064" y="2142443"/>
              <a:ext cx="1626158" cy="1076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460202" y="2356905"/>
              <a:ext cx="1225500" cy="7618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3" name="Google Shape;473;p15"/>
          <p:cNvGrpSpPr/>
          <p:nvPr/>
        </p:nvGrpSpPr>
        <p:grpSpPr>
          <a:xfrm>
            <a:off x="8352890" y="2218634"/>
            <a:ext cx="1626158" cy="1076527"/>
            <a:chOff x="8352890" y="2218634"/>
            <a:chExt cx="1626158" cy="1076527"/>
          </a:xfrm>
        </p:grpSpPr>
        <p:pic>
          <p:nvPicPr>
            <p:cNvPr id="474" name="Google Shape;474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352890" y="2218634"/>
              <a:ext cx="1626158" cy="1076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1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449031" y="2433091"/>
              <a:ext cx="1225500" cy="7675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6" name="Google Shape;476;p15"/>
          <p:cNvGrpSpPr/>
          <p:nvPr/>
        </p:nvGrpSpPr>
        <p:grpSpPr>
          <a:xfrm>
            <a:off x="12961589" y="2362976"/>
            <a:ext cx="3401501" cy="1001176"/>
            <a:chOff x="12961589" y="2362976"/>
            <a:chExt cx="3401501" cy="1001176"/>
          </a:xfrm>
        </p:grpSpPr>
        <p:pic>
          <p:nvPicPr>
            <p:cNvPr id="477" name="Google Shape;477;p1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3885969" y="2362976"/>
              <a:ext cx="2477121" cy="1001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1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2961589" y="2530649"/>
              <a:ext cx="3219909" cy="7675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9" name="Google Shape;479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43918" y="3316534"/>
            <a:ext cx="3221182" cy="107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75111" y="3331772"/>
            <a:ext cx="1985699" cy="107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590695" y="3438464"/>
            <a:ext cx="3970346" cy="107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668571" y="6025821"/>
            <a:ext cx="1188571" cy="106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565714" y="6010583"/>
            <a:ext cx="1188571" cy="106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811517" y="424245"/>
            <a:ext cx="3999143" cy="152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10800000">
            <a:off x="6666536" y="1555538"/>
            <a:ext cx="4100993" cy="11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767530" y="624762"/>
            <a:ext cx="1118439" cy="102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70182" y="4411110"/>
            <a:ext cx="4813118" cy="4935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920165" y="4369300"/>
            <a:ext cx="4510695" cy="4977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715912" y="4466963"/>
            <a:ext cx="4289119" cy="306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3704319" y="6503967"/>
            <a:ext cx="3878018" cy="2963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1619648" y="3646656"/>
            <a:ext cx="7008326" cy="553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631330" y="3570465"/>
            <a:ext cx="7038802" cy="553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387972" y="3448560"/>
            <a:ext cx="7252135" cy="568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16"/>
          <p:cNvGrpSpPr/>
          <p:nvPr/>
        </p:nvGrpSpPr>
        <p:grpSpPr>
          <a:xfrm>
            <a:off x="2364064" y="2142443"/>
            <a:ext cx="1626158" cy="1076527"/>
            <a:chOff x="2364064" y="2142443"/>
            <a:chExt cx="1626158" cy="1076527"/>
          </a:xfrm>
        </p:grpSpPr>
        <p:pic>
          <p:nvPicPr>
            <p:cNvPr id="499" name="Google Shape;499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64064" y="2142443"/>
              <a:ext cx="1626158" cy="1076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60202" y="2356905"/>
              <a:ext cx="1225500" cy="7618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1" name="Google Shape;501;p16"/>
          <p:cNvGrpSpPr/>
          <p:nvPr/>
        </p:nvGrpSpPr>
        <p:grpSpPr>
          <a:xfrm>
            <a:off x="8352890" y="2218634"/>
            <a:ext cx="1626158" cy="1076527"/>
            <a:chOff x="8352890" y="2218634"/>
            <a:chExt cx="1626158" cy="1076527"/>
          </a:xfrm>
        </p:grpSpPr>
        <p:pic>
          <p:nvPicPr>
            <p:cNvPr id="502" name="Google Shape;502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352890" y="2218634"/>
              <a:ext cx="1626158" cy="1076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49031" y="2433091"/>
              <a:ext cx="1225500" cy="7675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4" name="Google Shape;504;p16"/>
          <p:cNvGrpSpPr/>
          <p:nvPr/>
        </p:nvGrpSpPr>
        <p:grpSpPr>
          <a:xfrm>
            <a:off x="12961589" y="2362976"/>
            <a:ext cx="3401501" cy="1001176"/>
            <a:chOff x="12961589" y="2362976"/>
            <a:chExt cx="3401501" cy="1001176"/>
          </a:xfrm>
        </p:grpSpPr>
        <p:pic>
          <p:nvPicPr>
            <p:cNvPr id="505" name="Google Shape;505;p1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885969" y="2362976"/>
              <a:ext cx="2477121" cy="1001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1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61589" y="2530649"/>
              <a:ext cx="3219909" cy="7675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7" name="Google Shape;507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43916" y="3316535"/>
            <a:ext cx="2694625" cy="64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54220" y="3438468"/>
            <a:ext cx="2754177" cy="63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605906" y="3438468"/>
            <a:ext cx="3276151" cy="63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668571" y="6025821"/>
            <a:ext cx="1188571" cy="106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565714" y="6010583"/>
            <a:ext cx="1188571" cy="106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148574" y="424245"/>
            <a:ext cx="5683675" cy="152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10800000">
            <a:off x="6666536" y="1555538"/>
            <a:ext cx="4723940" cy="11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466211" y="378070"/>
            <a:ext cx="1387579" cy="1387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44317" y="4163852"/>
            <a:ext cx="4742083" cy="524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914142" y="4172518"/>
            <a:ext cx="4476333" cy="5238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853790" y="4131024"/>
            <a:ext cx="4689893" cy="527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5587" y="434429"/>
            <a:ext cx="5683675" cy="152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6666536" y="1555538"/>
            <a:ext cx="4723940" cy="11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0093" y="2005300"/>
            <a:ext cx="15445607" cy="79886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17"/>
          <p:cNvGrpSpPr/>
          <p:nvPr/>
        </p:nvGrpSpPr>
        <p:grpSpPr>
          <a:xfrm>
            <a:off x="1124646" y="1727095"/>
            <a:ext cx="3600102" cy="1001176"/>
            <a:chOff x="1124646" y="1727095"/>
            <a:chExt cx="3600102" cy="1001176"/>
          </a:xfrm>
        </p:grpSpPr>
        <p:pic>
          <p:nvPicPr>
            <p:cNvPr id="526" name="Google Shape;526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80093" y="1727095"/>
              <a:ext cx="2944655" cy="1001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24646" y="1877616"/>
              <a:ext cx="3379715" cy="7790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8" name="Google Shape;528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620000">
            <a:off x="1001137" y="1510820"/>
            <a:ext cx="1003069" cy="988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55734" y="388254"/>
            <a:ext cx="1387579" cy="1387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7" title="ELK.mov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90650" y="2984675"/>
            <a:ext cx="13662875" cy="631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725D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1162" y="1585622"/>
            <a:ext cx="1792037" cy="179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1546" y="3178440"/>
            <a:ext cx="9954728" cy="2543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2843" y="4979564"/>
            <a:ext cx="8459493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009524" y="5850571"/>
            <a:ext cx="6171429" cy="257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105193" y="5299564"/>
            <a:ext cx="2572814" cy="25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695238" y="7225562"/>
            <a:ext cx="6171429" cy="239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44241" y="5755333"/>
            <a:ext cx="8761463" cy="3303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1440000">
            <a:off x="3850968" y="2000986"/>
            <a:ext cx="2077084" cy="2077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57441" y="6029954"/>
            <a:ext cx="544895" cy="54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57441" y="6686696"/>
            <a:ext cx="575371" cy="57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57441" y="7361493"/>
            <a:ext cx="544895" cy="54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42203" y="8015109"/>
            <a:ext cx="544895" cy="544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AE9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104762" y="-349937"/>
            <a:ext cx="18537653" cy="300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4746" y="733034"/>
            <a:ext cx="5950719" cy="157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380000">
            <a:off x="-1288320" y="7793852"/>
            <a:ext cx="4491407" cy="510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9862" y="3127800"/>
            <a:ext cx="1690358" cy="1072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28921" y="6028824"/>
            <a:ext cx="2781770" cy="1090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6300000">
            <a:off x="14540386" y="-3574279"/>
            <a:ext cx="5284276" cy="519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83373" y="-715006"/>
            <a:ext cx="6171429" cy="257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7572" y="7483932"/>
            <a:ext cx="13883459" cy="210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4019" y="9285630"/>
            <a:ext cx="13475866" cy="55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21516" y="7827259"/>
            <a:ext cx="13120750" cy="9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521516" y="8506677"/>
            <a:ext cx="13120750" cy="9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615685" y="7855192"/>
            <a:ext cx="12897985" cy="70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580477" y="8635725"/>
            <a:ext cx="12974569" cy="6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677383" y="3275596"/>
            <a:ext cx="1374592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659533" y="6185499"/>
            <a:ext cx="2206570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264223" y="3127800"/>
            <a:ext cx="6432363" cy="3991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486551" y="4448382"/>
            <a:ext cx="1781015" cy="1472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57384" y="-349937"/>
            <a:ext cx="530940" cy="202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4870561" y="5314661"/>
            <a:ext cx="1235233" cy="2199747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19"/>
          <p:cNvSpPr/>
          <p:nvPr/>
        </p:nvSpPr>
        <p:spPr>
          <a:xfrm>
            <a:off x="2591414" y="5129995"/>
            <a:ext cx="4578113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https://aihub.or.kr/aidata/27716  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DDD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429" y="2807258"/>
            <a:ext cx="17040001" cy="6467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5421" y="4028564"/>
            <a:ext cx="3428054" cy="1624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39" y="5330488"/>
            <a:ext cx="4371143" cy="32037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2"/>
          <p:cNvGrpSpPr/>
          <p:nvPr/>
        </p:nvGrpSpPr>
        <p:grpSpPr>
          <a:xfrm>
            <a:off x="14804523" y="9358893"/>
            <a:ext cx="4518710" cy="2168518"/>
            <a:chOff x="14804523" y="9358893"/>
            <a:chExt cx="4518710" cy="2168518"/>
          </a:xfrm>
        </p:grpSpPr>
        <p:pic>
          <p:nvPicPr>
            <p:cNvPr id="111" name="Google Shape;111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120000">
              <a:off x="14830542" y="9983866"/>
              <a:ext cx="1517527" cy="1517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20000">
              <a:off x="15916852" y="9670018"/>
              <a:ext cx="1788625" cy="178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120000">
              <a:off x="17274910" y="9393420"/>
              <a:ext cx="2013797" cy="20137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2"/>
          <p:cNvGrpSpPr/>
          <p:nvPr/>
        </p:nvGrpSpPr>
        <p:grpSpPr>
          <a:xfrm>
            <a:off x="-1037519" y="9358893"/>
            <a:ext cx="4518710" cy="2168518"/>
            <a:chOff x="-1037519" y="9358893"/>
            <a:chExt cx="4518710" cy="2168518"/>
          </a:xfrm>
        </p:grpSpPr>
        <p:pic>
          <p:nvPicPr>
            <p:cNvPr id="115" name="Google Shape;115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20000">
              <a:off x="1937646" y="9983866"/>
              <a:ext cx="1517527" cy="1517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120000">
              <a:off x="580238" y="9670018"/>
              <a:ext cx="1788625" cy="178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120000">
              <a:off x="-1002992" y="9393420"/>
              <a:ext cx="2013797" cy="20137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8" name="Google Shape;118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32275" y="1638188"/>
            <a:ext cx="2539810" cy="253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6238447" y="-646861"/>
            <a:ext cx="3084786" cy="2956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3660000">
            <a:off x="1088643" y="9421548"/>
            <a:ext cx="2392291" cy="2347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2"/>
          <p:cNvGrpSpPr/>
          <p:nvPr/>
        </p:nvGrpSpPr>
        <p:grpSpPr>
          <a:xfrm>
            <a:off x="265601" y="7892219"/>
            <a:ext cx="1466674" cy="1466674"/>
            <a:chOff x="265601" y="7892219"/>
            <a:chExt cx="1466674" cy="1466674"/>
          </a:xfrm>
        </p:grpSpPr>
        <p:pic>
          <p:nvPicPr>
            <p:cNvPr id="122" name="Google Shape;122;p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65601" y="7892219"/>
              <a:ext cx="1466674" cy="1466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53144" y="8245722"/>
              <a:ext cx="1163015" cy="9572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oogle Shape;124;p2"/>
          <p:cNvGrpSpPr/>
          <p:nvPr/>
        </p:nvGrpSpPr>
        <p:grpSpPr>
          <a:xfrm>
            <a:off x="16466509" y="2663259"/>
            <a:ext cx="1408072" cy="1408072"/>
            <a:chOff x="16466509" y="2663259"/>
            <a:chExt cx="1408072" cy="1408072"/>
          </a:xfrm>
        </p:grpSpPr>
        <p:pic>
          <p:nvPicPr>
            <p:cNvPr id="125" name="Google Shape;125;p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6466509" y="2663259"/>
              <a:ext cx="1408072" cy="1408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648828" y="2984042"/>
              <a:ext cx="966816" cy="9621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" name="Google Shape;127;p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929544" y="8419819"/>
            <a:ext cx="6956151" cy="290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5715534" y="1455429"/>
            <a:ext cx="4130612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391455" y="1393027"/>
            <a:ext cx="610728" cy="8320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2"/>
          <p:cNvGrpSpPr/>
          <p:nvPr/>
        </p:nvGrpSpPr>
        <p:grpSpPr>
          <a:xfrm>
            <a:off x="6434381" y="162679"/>
            <a:ext cx="5931108" cy="2234679"/>
            <a:chOff x="6434381" y="162679"/>
            <a:chExt cx="5931108" cy="2234679"/>
          </a:xfrm>
        </p:grpSpPr>
        <p:pic>
          <p:nvPicPr>
            <p:cNvPr id="131" name="Google Shape;131;p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 rot="60000">
              <a:off x="6498868" y="213580"/>
              <a:ext cx="5850103" cy="1943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434381" y="470464"/>
              <a:ext cx="3871247" cy="1926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0025958" y="776374"/>
              <a:ext cx="846377" cy="8700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" name="Google Shape;134;p2"/>
          <p:cNvGrpSpPr/>
          <p:nvPr/>
        </p:nvGrpSpPr>
        <p:grpSpPr>
          <a:xfrm>
            <a:off x="402696" y="2511212"/>
            <a:ext cx="1942910" cy="1361980"/>
            <a:chOff x="402696" y="2511212"/>
            <a:chExt cx="1942910" cy="1361980"/>
          </a:xfrm>
        </p:grpSpPr>
        <p:pic>
          <p:nvPicPr>
            <p:cNvPr id="135" name="Google Shape;135;p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402696" y="2511212"/>
              <a:ext cx="1942910" cy="1361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43974" y="2807258"/>
              <a:ext cx="971455" cy="6809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7" name="Google Shape;137;p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617521" y="5532385"/>
            <a:ext cx="4207909" cy="1746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8704763" y="5549506"/>
            <a:ext cx="3847727" cy="119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299397" y="3961501"/>
            <a:ext cx="2893210" cy="169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9349636" y="3894438"/>
            <a:ext cx="2893210" cy="169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3416097" y="4072787"/>
            <a:ext cx="3279487" cy="2271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89334" y="2033393"/>
            <a:ext cx="4250027" cy="90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129525" y="-1122949"/>
            <a:ext cx="18736440" cy="300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44646" y="263608"/>
            <a:ext cx="6278330" cy="157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6300000">
            <a:off x="13393136" y="-3801895"/>
            <a:ext cx="5284276" cy="519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491145" y="-1122949"/>
            <a:ext cx="6171429" cy="25728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" name="Google Shape;580;p20"/>
          <p:cNvGrpSpPr/>
          <p:nvPr/>
        </p:nvGrpSpPr>
        <p:grpSpPr>
          <a:xfrm>
            <a:off x="2594646" y="2182629"/>
            <a:ext cx="3699753" cy="921274"/>
            <a:chOff x="2594646" y="2182629"/>
            <a:chExt cx="3699753" cy="921274"/>
          </a:xfrm>
        </p:grpSpPr>
        <p:pic>
          <p:nvPicPr>
            <p:cNvPr id="581" name="Google Shape;581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94646" y="2182629"/>
              <a:ext cx="3699753" cy="92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64278" y="2309560"/>
              <a:ext cx="3477211" cy="7851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3" name="Google Shape;583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12262" y="4112227"/>
            <a:ext cx="2564766" cy="77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15826" y="5765778"/>
            <a:ext cx="2564766" cy="77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15826" y="6606684"/>
            <a:ext cx="2564766" cy="7736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p20"/>
          <p:cNvGrpSpPr/>
          <p:nvPr/>
        </p:nvGrpSpPr>
        <p:grpSpPr>
          <a:xfrm>
            <a:off x="513473" y="3344599"/>
            <a:ext cx="3737900" cy="652905"/>
            <a:chOff x="513473" y="3344599"/>
            <a:chExt cx="3737900" cy="652905"/>
          </a:xfrm>
        </p:grpSpPr>
        <p:pic>
          <p:nvPicPr>
            <p:cNvPr id="587" name="Google Shape;587;p2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3473" y="3769668"/>
              <a:ext cx="3737900" cy="167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2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60556" y="3344599"/>
              <a:ext cx="1952478" cy="6529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9" name="Google Shape;589;p20"/>
          <p:cNvGrpSpPr/>
          <p:nvPr/>
        </p:nvGrpSpPr>
        <p:grpSpPr>
          <a:xfrm>
            <a:off x="5131562" y="3888729"/>
            <a:ext cx="3737900" cy="649271"/>
            <a:chOff x="5131562" y="3888729"/>
            <a:chExt cx="3737900" cy="649271"/>
          </a:xfrm>
        </p:grpSpPr>
        <p:pic>
          <p:nvPicPr>
            <p:cNvPr id="590" name="Google Shape;590;p2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131562" y="4317029"/>
              <a:ext cx="3737900" cy="167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2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978650" y="3888729"/>
              <a:ext cx="1952478" cy="6492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2" name="Google Shape;592;p2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857839" y="4087542"/>
            <a:ext cx="1577913" cy="914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9381" y="4121582"/>
            <a:ext cx="806397" cy="89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79381" y="4994459"/>
            <a:ext cx="833392" cy="89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9381" y="5781401"/>
            <a:ext cx="833392" cy="89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312262" y="4944361"/>
            <a:ext cx="2564766" cy="745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300448" y="7446617"/>
            <a:ext cx="2564766" cy="83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00448" y="8348582"/>
            <a:ext cx="2564766" cy="7736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9" name="Google Shape;599;p20"/>
          <p:cNvGrpSpPr/>
          <p:nvPr/>
        </p:nvGrpSpPr>
        <p:grpSpPr>
          <a:xfrm>
            <a:off x="5776169" y="4618962"/>
            <a:ext cx="2570050" cy="5002946"/>
            <a:chOff x="5776169" y="4618962"/>
            <a:chExt cx="2570050" cy="5002946"/>
          </a:xfrm>
        </p:grpSpPr>
        <p:pic>
          <p:nvPicPr>
            <p:cNvPr id="600" name="Google Shape;600;p2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789451" y="4618962"/>
              <a:ext cx="2555302" cy="766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2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776169" y="5466593"/>
              <a:ext cx="2555302" cy="766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776169" y="6307499"/>
              <a:ext cx="2555302" cy="766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2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373975" y="4761486"/>
              <a:ext cx="1128289" cy="302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20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963401" y="5001842"/>
              <a:ext cx="2102256" cy="272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2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360693" y="5592072"/>
              <a:ext cx="1128289" cy="302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p2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950120" y="5832428"/>
              <a:ext cx="2102256" cy="272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2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360693" y="6432979"/>
              <a:ext cx="1128289" cy="302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2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950120" y="6673335"/>
              <a:ext cx="2102256" cy="272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790917" y="7166781"/>
              <a:ext cx="2555302" cy="766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777636" y="8014411"/>
              <a:ext cx="2555302" cy="766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777636" y="8855317"/>
              <a:ext cx="2555302" cy="766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2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375442" y="7309305"/>
              <a:ext cx="1128289" cy="302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2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964868" y="7549660"/>
              <a:ext cx="2102256" cy="272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2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362160" y="8139891"/>
              <a:ext cx="1128289" cy="302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2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951586" y="8380247"/>
              <a:ext cx="2102256" cy="272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2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362160" y="8980797"/>
              <a:ext cx="1128289" cy="302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7" name="Google Shape;617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92035" y="9176884"/>
            <a:ext cx="2564766" cy="77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874688" y="5697076"/>
            <a:ext cx="1661433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786127" y="6617484"/>
            <a:ext cx="1430095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2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911994" y="5047119"/>
            <a:ext cx="3015951" cy="63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2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400582" y="7459334"/>
            <a:ext cx="2486247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20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287214" y="8339154"/>
            <a:ext cx="1889749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20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322137" y="9171004"/>
            <a:ext cx="2202598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0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279381" y="6666194"/>
            <a:ext cx="845541" cy="89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20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79381" y="7460418"/>
            <a:ext cx="833393" cy="89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0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279381" y="8349446"/>
            <a:ext cx="834293" cy="89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20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279381" y="9221751"/>
            <a:ext cx="824395" cy="89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0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4161975" y="6574452"/>
            <a:ext cx="1353627" cy="119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0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6334002" y="4570899"/>
            <a:ext cx="1577913" cy="914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20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6100527" y="6242183"/>
            <a:ext cx="1792990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0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4931913" y="5573799"/>
            <a:ext cx="3462581" cy="63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0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4910962" y="7138947"/>
            <a:ext cx="3420656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20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4910957" y="7972301"/>
            <a:ext cx="2767473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0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4890738" y="8823320"/>
            <a:ext cx="3080322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0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 rot="-1680000">
            <a:off x="1545147" y="6068362"/>
            <a:ext cx="2054082" cy="180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0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 rot="1680000">
            <a:off x="1584450" y="6068362"/>
            <a:ext cx="2054082" cy="180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20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8861340" y="5514806"/>
            <a:ext cx="4672360" cy="264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0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9167220" y="5951553"/>
            <a:ext cx="4090568" cy="1999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20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13943267" y="3103902"/>
            <a:ext cx="3633592" cy="224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0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13993127" y="7707773"/>
            <a:ext cx="3633592" cy="224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20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13966345" y="5392416"/>
            <a:ext cx="3656681" cy="2213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20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13755580" y="2157809"/>
            <a:ext cx="3994787" cy="76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0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13701319" y="2033393"/>
            <a:ext cx="4069773" cy="90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20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 rot="-1860000">
            <a:off x="8727661" y="5494163"/>
            <a:ext cx="839213" cy="96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20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 rot="-1440000">
            <a:off x="6261849" y="1934706"/>
            <a:ext cx="680637" cy="87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20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957384" y="-349937"/>
            <a:ext cx="530940" cy="2024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9E9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104762" y="-349937"/>
            <a:ext cx="18537653" cy="257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9032" y="502667"/>
            <a:ext cx="6278330" cy="153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380000">
            <a:off x="-1288320" y="7793852"/>
            <a:ext cx="4491407" cy="510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6300000">
            <a:off x="14540386" y="-3574279"/>
            <a:ext cx="5284276" cy="519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522869" y="-821672"/>
            <a:ext cx="6171429" cy="25728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6" name="Google Shape;656;p21"/>
          <p:cNvGrpSpPr/>
          <p:nvPr/>
        </p:nvGrpSpPr>
        <p:grpSpPr>
          <a:xfrm>
            <a:off x="1890536" y="2682220"/>
            <a:ext cx="4057167" cy="1002181"/>
            <a:chOff x="1890536" y="2682220"/>
            <a:chExt cx="4057167" cy="1002181"/>
          </a:xfrm>
        </p:grpSpPr>
        <p:pic>
          <p:nvPicPr>
            <p:cNvPr id="657" name="Google Shape;657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90536" y="2682220"/>
              <a:ext cx="4057167" cy="10021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Google Shape;658;p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02475" y="2826207"/>
              <a:ext cx="3700402" cy="8402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9" name="Google Shape;659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0536" y="3903559"/>
            <a:ext cx="6432363" cy="3991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17379" y="5142857"/>
            <a:ext cx="1806799" cy="154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634860" y="3418780"/>
            <a:ext cx="6171429" cy="2046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2" name="Google Shape;662;p21"/>
          <p:cNvGrpSpPr/>
          <p:nvPr/>
        </p:nvGrpSpPr>
        <p:grpSpPr>
          <a:xfrm>
            <a:off x="11179405" y="5745333"/>
            <a:ext cx="5108592" cy="2747928"/>
            <a:chOff x="11179405" y="5745333"/>
            <a:chExt cx="5108592" cy="2747928"/>
          </a:xfrm>
        </p:grpSpPr>
        <p:grpSp>
          <p:nvGrpSpPr>
            <p:cNvPr id="663" name="Google Shape;663;p21"/>
            <p:cNvGrpSpPr/>
            <p:nvPr/>
          </p:nvGrpSpPr>
          <p:grpSpPr>
            <a:xfrm>
              <a:off x="11179405" y="5745333"/>
              <a:ext cx="5108592" cy="2747928"/>
              <a:chOff x="11179405" y="5745333"/>
              <a:chExt cx="5108592" cy="2747928"/>
            </a:xfrm>
          </p:grpSpPr>
          <p:pic>
            <p:nvPicPr>
              <p:cNvPr id="664" name="Google Shape;664;p2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11179405" y="5745333"/>
                <a:ext cx="5108592" cy="2747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5" name="Google Shape;665;p2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1317139" y="6361216"/>
                <a:ext cx="4785113" cy="1227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6" name="Google Shape;666;p21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11594711" y="6671071"/>
                <a:ext cx="94464" cy="2991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7" name="Google Shape;667;p21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3835423" y="5843389"/>
                <a:ext cx="1115833" cy="6681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8" name="Google Shape;668;p2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1939592" y="6436675"/>
                <a:ext cx="811820" cy="6681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9" name="Google Shape;669;p21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11939592" y="7154292"/>
                <a:ext cx="811820" cy="6681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0" name="Google Shape;670;p21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11871618" y="7820320"/>
                <a:ext cx="1074959" cy="6436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1" name="Google Shape;671;p21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11341144" y="7067503"/>
                <a:ext cx="4785113" cy="1227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2" name="Google Shape;672;p21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11341144" y="7714703"/>
                <a:ext cx="4785113" cy="1227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73" name="Google Shape;673;p2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3731505" y="6550610"/>
              <a:ext cx="1174525" cy="614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2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3754906" y="7228340"/>
              <a:ext cx="1174525" cy="614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2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3754906" y="7825835"/>
              <a:ext cx="1174525" cy="6149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6" name="Google Shape;676;p2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108571" y="8699834"/>
            <a:ext cx="4937143" cy="128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2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353118" y="8789619"/>
            <a:ext cx="4799880" cy="126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2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1214183" y="6280693"/>
            <a:ext cx="4869627" cy="106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 rot="-360000">
            <a:off x="12244515" y="8564674"/>
            <a:ext cx="1411328" cy="85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2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57384" y="-349937"/>
            <a:ext cx="530940" cy="202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2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540974" y="5333333"/>
            <a:ext cx="1593251" cy="1479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9E9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104762" y="-349937"/>
            <a:ext cx="18537653" cy="254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4270" y="456953"/>
            <a:ext cx="6278330" cy="153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380000">
            <a:off x="-1288320" y="7793852"/>
            <a:ext cx="4491407" cy="510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6300000">
            <a:off x="14540386" y="-3574279"/>
            <a:ext cx="5284276" cy="519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705905" y="-882625"/>
            <a:ext cx="6171429" cy="257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22853" y="3400490"/>
            <a:ext cx="15959671" cy="664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57384" y="-349937"/>
            <a:ext cx="530940" cy="20244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3" name="Google Shape;693;p22"/>
          <p:cNvGrpSpPr/>
          <p:nvPr/>
        </p:nvGrpSpPr>
        <p:grpSpPr>
          <a:xfrm>
            <a:off x="1222853" y="2245770"/>
            <a:ext cx="3934427" cy="971862"/>
            <a:chOff x="1222853" y="2245770"/>
            <a:chExt cx="3934427" cy="971862"/>
          </a:xfrm>
        </p:grpSpPr>
        <p:pic>
          <p:nvPicPr>
            <p:cNvPr id="694" name="Google Shape;694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22853" y="2245770"/>
              <a:ext cx="3934427" cy="9718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2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428379" y="2385403"/>
              <a:ext cx="3588456" cy="8158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6" name="Google Shape;696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24452" y="3809330"/>
            <a:ext cx="6777453" cy="176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340952" y="3809330"/>
            <a:ext cx="7103835" cy="180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745744" y="5831707"/>
            <a:ext cx="6856161" cy="188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2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340952" y="5821011"/>
            <a:ext cx="7154286" cy="175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2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721061" y="7905524"/>
            <a:ext cx="6880843" cy="175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2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340952" y="7875048"/>
            <a:ext cx="7169524" cy="178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2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4422856" y="2456933"/>
            <a:ext cx="3200000" cy="1352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2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656602" y="2723417"/>
            <a:ext cx="2813896" cy="657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g105c67c5a5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DDE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426491" y="1630476"/>
            <a:ext cx="3853509" cy="102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1" y="-1435719"/>
            <a:ext cx="18537653" cy="300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4746" y="141230"/>
            <a:ext cx="5219310" cy="152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060000">
            <a:off x="15684122" y="7871474"/>
            <a:ext cx="3946043" cy="257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80950" y="1606783"/>
            <a:ext cx="5474924" cy="139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35615" y="1850543"/>
            <a:ext cx="800958" cy="6531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9" name="Google Shape;719;p23"/>
          <p:cNvGrpSpPr/>
          <p:nvPr/>
        </p:nvGrpSpPr>
        <p:grpSpPr>
          <a:xfrm>
            <a:off x="6339911" y="1721770"/>
            <a:ext cx="6935589" cy="987775"/>
            <a:chOff x="6339911" y="1721770"/>
            <a:chExt cx="6935589" cy="987775"/>
          </a:xfrm>
        </p:grpSpPr>
        <p:pic>
          <p:nvPicPr>
            <p:cNvPr id="720" name="Google Shape;720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339911" y="1721770"/>
              <a:ext cx="6935589" cy="98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646423" y="1829051"/>
              <a:ext cx="6515774" cy="84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2" name="Google Shape;722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8334" y="1442649"/>
            <a:ext cx="10080277" cy="590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991983" y="2917679"/>
            <a:ext cx="7355427" cy="689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370709" y="3976456"/>
            <a:ext cx="6384863" cy="558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-1978870" y="4201415"/>
            <a:ext cx="14828969" cy="73297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6" name="Google Shape;726;p23"/>
          <p:cNvGrpSpPr/>
          <p:nvPr/>
        </p:nvGrpSpPr>
        <p:grpSpPr>
          <a:xfrm>
            <a:off x="13859114" y="2651429"/>
            <a:ext cx="3304197" cy="1116067"/>
            <a:chOff x="13859114" y="2651429"/>
            <a:chExt cx="3304197" cy="1116067"/>
          </a:xfrm>
        </p:grpSpPr>
        <p:pic>
          <p:nvPicPr>
            <p:cNvPr id="727" name="Google Shape;727;p2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3859114" y="2651429"/>
              <a:ext cx="3304197" cy="1116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2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4084883" y="2764754"/>
              <a:ext cx="2994010" cy="6897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9" name="Google Shape;729;p23"/>
          <p:cNvGrpSpPr/>
          <p:nvPr/>
        </p:nvGrpSpPr>
        <p:grpSpPr>
          <a:xfrm>
            <a:off x="16683392" y="255513"/>
            <a:ext cx="1328038" cy="1808438"/>
            <a:chOff x="16683392" y="255513"/>
            <a:chExt cx="1328038" cy="1808438"/>
          </a:xfrm>
        </p:grpSpPr>
        <p:pic>
          <p:nvPicPr>
            <p:cNvPr id="730" name="Google Shape;730;p2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7392080" y="1124828"/>
              <a:ext cx="619350" cy="939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2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683392" y="255513"/>
              <a:ext cx="496086" cy="7522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2" name="Google Shape;732;p2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54438" y="-233919"/>
            <a:ext cx="500800" cy="155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E93EB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304586" y="1672696"/>
            <a:ext cx="3579223" cy="107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1" y="-1435719"/>
            <a:ext cx="18537653" cy="300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44646" y="110754"/>
            <a:ext cx="5219310" cy="152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060000">
            <a:off x="15684122" y="7871474"/>
            <a:ext cx="3946043" cy="257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51237" y="1654899"/>
            <a:ext cx="5326515" cy="139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68679" y="1835305"/>
            <a:ext cx="836083" cy="68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57143" y="2985282"/>
            <a:ext cx="7242147" cy="683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321805" y="3995304"/>
            <a:ext cx="6424060" cy="55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8334" y="1442649"/>
            <a:ext cx="10080277" cy="590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1978870" y="4201415"/>
            <a:ext cx="14828969" cy="73297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7" name="Google Shape;747;p24"/>
          <p:cNvGrpSpPr/>
          <p:nvPr/>
        </p:nvGrpSpPr>
        <p:grpSpPr>
          <a:xfrm>
            <a:off x="6059920" y="1715216"/>
            <a:ext cx="7058339" cy="935128"/>
            <a:chOff x="6059920" y="1715216"/>
            <a:chExt cx="7058339" cy="935128"/>
          </a:xfrm>
        </p:grpSpPr>
        <p:pic>
          <p:nvPicPr>
            <p:cNvPr id="748" name="Google Shape;748;p2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059920" y="1715216"/>
              <a:ext cx="7058339" cy="935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2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350095" y="1816783"/>
              <a:ext cx="6624561" cy="8015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0" name="Google Shape;750;p24"/>
          <p:cNvGrpSpPr/>
          <p:nvPr/>
        </p:nvGrpSpPr>
        <p:grpSpPr>
          <a:xfrm>
            <a:off x="13609064" y="2742857"/>
            <a:ext cx="3610619" cy="1219568"/>
            <a:chOff x="13609064" y="2742857"/>
            <a:chExt cx="3610619" cy="1219568"/>
          </a:xfrm>
        </p:grpSpPr>
        <p:pic>
          <p:nvPicPr>
            <p:cNvPr id="751" name="Google Shape;751;p2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3609064" y="2742857"/>
              <a:ext cx="3610619" cy="1219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2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3855770" y="2866692"/>
              <a:ext cx="3271666" cy="7537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3" name="Google Shape;753;p24"/>
          <p:cNvGrpSpPr/>
          <p:nvPr/>
        </p:nvGrpSpPr>
        <p:grpSpPr>
          <a:xfrm>
            <a:off x="16683392" y="255513"/>
            <a:ext cx="1328038" cy="1808438"/>
            <a:chOff x="16683392" y="255513"/>
            <a:chExt cx="1328038" cy="1808438"/>
          </a:xfrm>
        </p:grpSpPr>
        <p:pic>
          <p:nvPicPr>
            <p:cNvPr id="754" name="Google Shape;754;p2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7392080" y="1124828"/>
              <a:ext cx="619350" cy="939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2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683392" y="255513"/>
              <a:ext cx="496086" cy="7522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6" name="Google Shape;756;p2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54438" y="-233919"/>
            <a:ext cx="500800" cy="155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DDE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196190" y="1672696"/>
            <a:ext cx="4327619" cy="102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1" y="-1435719"/>
            <a:ext cx="18537653" cy="300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2325" y="95516"/>
            <a:ext cx="5219310" cy="152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060000">
            <a:off x="15684122" y="7871474"/>
            <a:ext cx="3946043" cy="257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9997" y="1654899"/>
            <a:ext cx="5776979" cy="139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88076" y="1850543"/>
            <a:ext cx="780832" cy="76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6013" y="1433343"/>
            <a:ext cx="10080277" cy="590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2111190" y="4192110"/>
            <a:ext cx="14828969" cy="73297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9" name="Google Shape;769;p25"/>
          <p:cNvGrpSpPr/>
          <p:nvPr/>
        </p:nvGrpSpPr>
        <p:grpSpPr>
          <a:xfrm>
            <a:off x="6630714" y="1555383"/>
            <a:ext cx="7450949" cy="1133769"/>
            <a:chOff x="6630714" y="1555383"/>
            <a:chExt cx="7450949" cy="1133769"/>
          </a:xfrm>
        </p:grpSpPr>
        <p:pic>
          <p:nvPicPr>
            <p:cNvPr id="770" name="Google Shape;770;p2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630714" y="1702009"/>
              <a:ext cx="7450949" cy="98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Google Shape;771;p2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937030" y="1555383"/>
              <a:ext cx="6993043" cy="10999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2" name="Google Shape;772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59470" y="2908373"/>
            <a:ext cx="7326997" cy="691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992288" y="3961070"/>
            <a:ext cx="6440795" cy="55682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4" name="Google Shape;774;p25"/>
          <p:cNvGrpSpPr/>
          <p:nvPr/>
        </p:nvGrpSpPr>
        <p:grpSpPr>
          <a:xfrm>
            <a:off x="13636794" y="2815415"/>
            <a:ext cx="3254637" cy="1099327"/>
            <a:chOff x="13636794" y="2815415"/>
            <a:chExt cx="3254637" cy="1099327"/>
          </a:xfrm>
        </p:grpSpPr>
        <p:pic>
          <p:nvPicPr>
            <p:cNvPr id="775" name="Google Shape;775;p2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3636794" y="2815415"/>
              <a:ext cx="3254637" cy="1099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2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3859177" y="2927041"/>
              <a:ext cx="2949102" cy="6793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7" name="Google Shape;777;p25"/>
          <p:cNvGrpSpPr/>
          <p:nvPr/>
        </p:nvGrpSpPr>
        <p:grpSpPr>
          <a:xfrm>
            <a:off x="16683392" y="255513"/>
            <a:ext cx="1328038" cy="1808438"/>
            <a:chOff x="16683392" y="255513"/>
            <a:chExt cx="1328038" cy="1808438"/>
          </a:xfrm>
        </p:grpSpPr>
        <p:pic>
          <p:nvPicPr>
            <p:cNvPr id="778" name="Google Shape;778;p2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7392080" y="1124828"/>
              <a:ext cx="619350" cy="939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2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683392" y="255513"/>
              <a:ext cx="496086" cy="7522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0" name="Google Shape;780;p2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54438" y="-233919"/>
            <a:ext cx="500800" cy="155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E93EB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059048" y="1672696"/>
            <a:ext cx="3916190" cy="1054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1" y="-1435719"/>
            <a:ext cx="18537653" cy="300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2325" y="156468"/>
            <a:ext cx="5219310" cy="152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060000">
            <a:off x="15684122" y="7871474"/>
            <a:ext cx="3946043" cy="257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6013" y="1433343"/>
            <a:ext cx="10080277" cy="590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2111190" y="4192110"/>
            <a:ext cx="14828969" cy="73297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1" name="Google Shape;791;p26"/>
          <p:cNvGrpSpPr/>
          <p:nvPr/>
        </p:nvGrpSpPr>
        <p:grpSpPr>
          <a:xfrm>
            <a:off x="6254760" y="1835305"/>
            <a:ext cx="6591000" cy="873213"/>
            <a:chOff x="6254760" y="1835305"/>
            <a:chExt cx="6591000" cy="873213"/>
          </a:xfrm>
        </p:grpSpPr>
        <p:pic>
          <p:nvPicPr>
            <p:cNvPr id="792" name="Google Shape;792;p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254760" y="1835305"/>
              <a:ext cx="6591000" cy="873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3" name="Google Shape;793;p2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525722" y="1930142"/>
              <a:ext cx="5895544" cy="7484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4" name="Google Shape;794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451237" y="1654897"/>
            <a:ext cx="5673617" cy="139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20118" y="1850543"/>
            <a:ext cx="806070" cy="791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811285" y="3068399"/>
            <a:ext cx="7271421" cy="662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057143" y="4184413"/>
            <a:ext cx="6543999" cy="52174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8" name="Google Shape;798;p26"/>
          <p:cNvGrpSpPr/>
          <p:nvPr/>
        </p:nvGrpSpPr>
        <p:grpSpPr>
          <a:xfrm>
            <a:off x="13687598" y="2836193"/>
            <a:ext cx="3351879" cy="1132172"/>
            <a:chOff x="13687598" y="2836193"/>
            <a:chExt cx="3351879" cy="1132172"/>
          </a:xfrm>
        </p:grpSpPr>
        <p:pic>
          <p:nvPicPr>
            <p:cNvPr id="799" name="Google Shape;799;p2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3687598" y="2836193"/>
              <a:ext cx="3351879" cy="1132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0" name="Google Shape;800;p2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3916625" y="2951154"/>
              <a:ext cx="3037215" cy="6996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1" name="Google Shape;801;p26"/>
          <p:cNvGrpSpPr/>
          <p:nvPr/>
        </p:nvGrpSpPr>
        <p:grpSpPr>
          <a:xfrm>
            <a:off x="16683392" y="255513"/>
            <a:ext cx="1328038" cy="1808438"/>
            <a:chOff x="16683392" y="255513"/>
            <a:chExt cx="1328038" cy="1808438"/>
          </a:xfrm>
        </p:grpSpPr>
        <p:pic>
          <p:nvPicPr>
            <p:cNvPr id="802" name="Google Shape;802;p2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7392080" y="1124828"/>
              <a:ext cx="619350" cy="939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2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683392" y="255513"/>
              <a:ext cx="496086" cy="7522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4" name="Google Shape;804;p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54438" y="-233919"/>
            <a:ext cx="500800" cy="155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DDE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304586" y="1672696"/>
            <a:ext cx="4341128" cy="993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1" y="-1435719"/>
            <a:ext cx="18537653" cy="300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9032" y="141230"/>
            <a:ext cx="5219310" cy="152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060000">
            <a:off x="15684122" y="7871474"/>
            <a:ext cx="3946043" cy="257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30594" y="3054936"/>
            <a:ext cx="7221239" cy="676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71798" y="1630538"/>
            <a:ext cx="8106843" cy="5514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25219" y="1781710"/>
            <a:ext cx="786383" cy="772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1665456" y="4163756"/>
            <a:ext cx="14828969" cy="7360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7" name="Google Shape;817;p27"/>
          <p:cNvGrpSpPr/>
          <p:nvPr/>
        </p:nvGrpSpPr>
        <p:grpSpPr>
          <a:xfrm>
            <a:off x="6783095" y="1699527"/>
            <a:ext cx="7069400" cy="936594"/>
            <a:chOff x="6783095" y="1699527"/>
            <a:chExt cx="7069400" cy="936594"/>
          </a:xfrm>
        </p:grpSpPr>
        <p:pic>
          <p:nvPicPr>
            <p:cNvPr id="818" name="Google Shape;818;p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783095" y="1699527"/>
              <a:ext cx="7069400" cy="936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p2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073725" y="1801248"/>
              <a:ext cx="6551854" cy="8027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0" name="Google Shape;820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85717" y="1590151"/>
            <a:ext cx="4886580" cy="13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1" name="Google Shape;821;p27"/>
          <p:cNvGrpSpPr/>
          <p:nvPr/>
        </p:nvGrpSpPr>
        <p:grpSpPr>
          <a:xfrm>
            <a:off x="13745828" y="2863677"/>
            <a:ext cx="3199338" cy="1080648"/>
            <a:chOff x="13745828" y="2863677"/>
            <a:chExt cx="3199338" cy="1080648"/>
          </a:xfrm>
        </p:grpSpPr>
        <p:pic>
          <p:nvPicPr>
            <p:cNvPr id="822" name="Google Shape;822;p2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745828" y="2863677"/>
              <a:ext cx="3199338" cy="1080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2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3964433" y="2973406"/>
              <a:ext cx="2898994" cy="6678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4" name="Google Shape;824;p2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108735" y="4038081"/>
            <a:ext cx="6538884" cy="5375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5" name="Google Shape;825;p27"/>
          <p:cNvGrpSpPr/>
          <p:nvPr/>
        </p:nvGrpSpPr>
        <p:grpSpPr>
          <a:xfrm>
            <a:off x="16683392" y="255513"/>
            <a:ext cx="1328038" cy="1808438"/>
            <a:chOff x="16683392" y="255513"/>
            <a:chExt cx="1328038" cy="1808438"/>
          </a:xfrm>
        </p:grpSpPr>
        <p:pic>
          <p:nvPicPr>
            <p:cNvPr id="826" name="Google Shape;826;p2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7392080" y="1124828"/>
              <a:ext cx="619350" cy="939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7" name="Google Shape;827;p2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683392" y="255513"/>
              <a:ext cx="496086" cy="7522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8" name="Google Shape;828;p2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54438" y="-233919"/>
            <a:ext cx="500800" cy="155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E93EB"/>
        </a:soli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1" y="-1435719"/>
            <a:ext cx="18537653" cy="300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4746" y="156468"/>
            <a:ext cx="5219310" cy="152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7800000">
            <a:off x="14622023" y="7644143"/>
            <a:ext cx="3946043" cy="257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96740" y="1920384"/>
            <a:ext cx="5378164" cy="126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0377" y="3484948"/>
            <a:ext cx="3218590" cy="343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6197" y="3484948"/>
            <a:ext cx="3252339" cy="343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52679" y="3398769"/>
            <a:ext cx="3218590" cy="3494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71510" y="3423995"/>
            <a:ext cx="3252339" cy="3494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20986" y="8357879"/>
            <a:ext cx="7630242" cy="1411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62430" y="8512055"/>
            <a:ext cx="7103061" cy="152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404682" y="7254011"/>
            <a:ext cx="1567778" cy="98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62845" y="3990201"/>
            <a:ext cx="2110423" cy="101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2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615264" y="3990201"/>
            <a:ext cx="1862049" cy="101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2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760624" y="3990201"/>
            <a:ext cx="2574158" cy="101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2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055643" y="3964974"/>
            <a:ext cx="2415178" cy="101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2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23779" y="4538201"/>
            <a:ext cx="2752952" cy="268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2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088478" y="4538201"/>
            <a:ext cx="3094278" cy="219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2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522144" y="4538201"/>
            <a:ext cx="3094278" cy="31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2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933716" y="4512973"/>
            <a:ext cx="2850474" cy="3169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" name="Google Shape;852;p28"/>
          <p:cNvGrpSpPr/>
          <p:nvPr/>
        </p:nvGrpSpPr>
        <p:grpSpPr>
          <a:xfrm>
            <a:off x="14069366" y="3090277"/>
            <a:ext cx="3810084" cy="5071812"/>
            <a:chOff x="14069366" y="3090277"/>
            <a:chExt cx="3810084" cy="5071812"/>
          </a:xfrm>
        </p:grpSpPr>
        <p:pic>
          <p:nvPicPr>
            <p:cNvPr id="853" name="Google Shape;853;p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4069366" y="3090277"/>
              <a:ext cx="3810084" cy="41477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4" name="Google Shape;854;p2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4609369" y="3807135"/>
              <a:ext cx="3082839" cy="1190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2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4270216" y="4449111"/>
              <a:ext cx="3510669" cy="37129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6" name="Google Shape;856;p2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3871270" y="3235106"/>
            <a:ext cx="4086826" cy="381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2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 rot="1260000">
            <a:off x="15351652" y="6507471"/>
            <a:ext cx="1074870" cy="12247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8" name="Google Shape;858;p28"/>
          <p:cNvGrpSpPr/>
          <p:nvPr/>
        </p:nvGrpSpPr>
        <p:grpSpPr>
          <a:xfrm>
            <a:off x="16683392" y="255513"/>
            <a:ext cx="1328038" cy="1808438"/>
            <a:chOff x="16683392" y="255513"/>
            <a:chExt cx="1328038" cy="1808438"/>
          </a:xfrm>
        </p:grpSpPr>
        <p:pic>
          <p:nvPicPr>
            <p:cNvPr id="859" name="Google Shape;859;p2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7392080" y="1124828"/>
              <a:ext cx="619350" cy="939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0" name="Google Shape;860;p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6683392" y="255513"/>
              <a:ext cx="496086" cy="7522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1" name="Google Shape;861;p28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954438" y="-233919"/>
            <a:ext cx="500800" cy="155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E93EB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380" y="7011318"/>
            <a:ext cx="4803254" cy="479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4597" y="1206128"/>
            <a:ext cx="1792037" cy="179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6648" y="5890974"/>
            <a:ext cx="9761144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67791" y="6636321"/>
            <a:ext cx="2572814" cy="25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51301" y="3824483"/>
            <a:ext cx="10776607" cy="3047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220000">
            <a:off x="3869752" y="2389603"/>
            <a:ext cx="1673791" cy="195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9E9"/>
        </a:soli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95239" y="-240000"/>
            <a:ext cx="18537653" cy="41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7832" y="570127"/>
            <a:ext cx="8845266" cy="153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381" y="2148571"/>
            <a:ext cx="16457143" cy="789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530513" y="571429"/>
            <a:ext cx="3758022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740000">
            <a:off x="1008743" y="7491298"/>
            <a:ext cx="2516580" cy="1643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200000">
            <a:off x="-932967" y="8378716"/>
            <a:ext cx="6171429" cy="2869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50961" y="3559548"/>
            <a:ext cx="21071099" cy="2154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38374" y="4128627"/>
            <a:ext cx="1104762" cy="11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53612" y="6190746"/>
            <a:ext cx="1104762" cy="11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502417" y="1683591"/>
            <a:ext cx="3952821" cy="2335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705716" y="2001097"/>
            <a:ext cx="3566391" cy="209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50961" y="5635446"/>
            <a:ext cx="21071099" cy="2154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43842" y="3659137"/>
            <a:ext cx="1765966" cy="1924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2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43842" y="5867572"/>
            <a:ext cx="1765966" cy="192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2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50961" y="7667564"/>
            <a:ext cx="21071099" cy="2154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2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438374" y="8206167"/>
            <a:ext cx="1104762" cy="11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2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61788" y="8083202"/>
            <a:ext cx="1748020" cy="188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9E9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95239" y="-133333"/>
            <a:ext cx="18537653" cy="41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7832" y="520589"/>
            <a:ext cx="7999581" cy="157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381" y="2148571"/>
            <a:ext cx="16457143" cy="789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530513" y="571429"/>
            <a:ext cx="3758022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740000">
            <a:off x="1008743" y="7491298"/>
            <a:ext cx="2516580" cy="1643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200000">
            <a:off x="-932967" y="8378716"/>
            <a:ext cx="6171429" cy="2869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43136" y="780432"/>
            <a:ext cx="1020153" cy="102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30" title="최종시연.mov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76150" y="2723875"/>
            <a:ext cx="13271675" cy="6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E93EB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380" y="7011318"/>
            <a:ext cx="4803254" cy="479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8234" y="1445168"/>
            <a:ext cx="1792037" cy="179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37316" y="5724911"/>
            <a:ext cx="2572814" cy="25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06648" y="5890974"/>
            <a:ext cx="9761144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51301" y="3717787"/>
            <a:ext cx="9466164" cy="315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80000">
            <a:off x="4539862" y="3741059"/>
            <a:ext cx="1954604" cy="19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E93EB"/>
        </a:solid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Google Shape;90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723516" y="-2104468"/>
            <a:ext cx="12533921" cy="14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6180000">
            <a:off x="-2351905" y="6815654"/>
            <a:ext cx="5935919" cy="5832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8104" y="1249124"/>
            <a:ext cx="4551902" cy="1362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10097" y="1139045"/>
            <a:ext cx="6415078" cy="101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6394464" y="1202293"/>
            <a:ext cx="2120987" cy="198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29144" y="1974325"/>
            <a:ext cx="7736957" cy="165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10097" y="4031088"/>
            <a:ext cx="4027836" cy="101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10097" y="6537417"/>
            <a:ext cx="6851892" cy="101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029144" y="7227525"/>
            <a:ext cx="7957904" cy="2350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3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94464" y="3907615"/>
            <a:ext cx="2096062" cy="209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3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10800000">
            <a:off x="6394464" y="6969152"/>
            <a:ext cx="2099895" cy="197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3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83595" y="6817110"/>
            <a:ext cx="3549916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3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029144" y="4864811"/>
            <a:ext cx="6008230" cy="129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3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753811" y="7268904"/>
            <a:ext cx="1402293" cy="135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3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845314" y="1338076"/>
            <a:ext cx="1219287" cy="155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3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751380" y="4037070"/>
            <a:ext cx="1527539" cy="169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3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1066" y="425395"/>
            <a:ext cx="998197" cy="113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3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185216" y="5391091"/>
            <a:ext cx="1373337" cy="1426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E93EB"/>
        </a:solid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380" y="7011318"/>
            <a:ext cx="4803254" cy="479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8234" y="1445168"/>
            <a:ext cx="1792037" cy="179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0952" y="6259838"/>
            <a:ext cx="2572814" cy="25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72626" y="5890974"/>
            <a:ext cx="11693089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51301" y="3824453"/>
            <a:ext cx="12239427" cy="3047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044152" y="2126705"/>
            <a:ext cx="1986398" cy="2035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1A3FF"/>
        </a:solidFill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2857" y="-380075"/>
            <a:ext cx="9333333" cy="1177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0864" y="-49832"/>
            <a:ext cx="3228200" cy="251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41876" y="2190107"/>
            <a:ext cx="3180884" cy="2537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8517" y="2380421"/>
            <a:ext cx="212058" cy="21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7618" y="2782278"/>
            <a:ext cx="6084324" cy="1126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41178" y="2108682"/>
            <a:ext cx="4615510" cy="88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84034" y="4342416"/>
            <a:ext cx="212058" cy="21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47618" y="4769516"/>
            <a:ext cx="7045051" cy="210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47188" y="4070677"/>
            <a:ext cx="3131172" cy="88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180738" y="4930799"/>
            <a:ext cx="212058" cy="21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508190" y="5641651"/>
            <a:ext cx="6283402" cy="190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3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499465" y="4625299"/>
            <a:ext cx="6580373" cy="101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3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99610" y="2678566"/>
            <a:ext cx="3020226" cy="302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3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566567" y="2452259"/>
            <a:ext cx="3397242" cy="344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3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63579" y="7090955"/>
            <a:ext cx="5569892" cy="136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3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-47618" y="8242673"/>
            <a:ext cx="6065611" cy="161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3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-60000">
            <a:off x="6668601" y="183535"/>
            <a:ext cx="4415715" cy="197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3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378247" y="401586"/>
            <a:ext cx="5246737" cy="1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3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rot="540000">
            <a:off x="17236272" y="3880288"/>
            <a:ext cx="703142" cy="69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3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 rot="1080000">
            <a:off x="6532686" y="2220758"/>
            <a:ext cx="782235" cy="743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3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 rot="-540000">
            <a:off x="490123" y="7230312"/>
            <a:ext cx="1043473" cy="144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3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1180738" y="6810768"/>
            <a:ext cx="929310" cy="1144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Google Shape;96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220000">
            <a:off x="7197680" y="3353503"/>
            <a:ext cx="3890354" cy="3883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524537" y="3759971"/>
            <a:ext cx="3274736" cy="306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1156" y="4573651"/>
            <a:ext cx="3188965" cy="1783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8040000">
            <a:off x="8321407" y="3057640"/>
            <a:ext cx="1520996" cy="92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2608647" y="3933353"/>
            <a:ext cx="3547128" cy="866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8280000">
            <a:off x="9614722" y="3254288"/>
            <a:ext cx="1711815" cy="980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53516" y="334821"/>
            <a:ext cx="3567766" cy="97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1500000">
            <a:off x="6858667" y="6277884"/>
            <a:ext cx="1411328" cy="85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1140000">
            <a:off x="10571751" y="4435462"/>
            <a:ext cx="1411328" cy="85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3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08832" y="316609"/>
            <a:ext cx="2465686" cy="11428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7" name="Google Shape;977;p35"/>
          <p:cNvGrpSpPr/>
          <p:nvPr/>
        </p:nvGrpSpPr>
        <p:grpSpPr>
          <a:xfrm>
            <a:off x="12075028" y="845391"/>
            <a:ext cx="3800953" cy="1142829"/>
            <a:chOff x="12075028" y="845391"/>
            <a:chExt cx="3800953" cy="1142829"/>
          </a:xfrm>
        </p:grpSpPr>
        <p:pic>
          <p:nvPicPr>
            <p:cNvPr id="978" name="Google Shape;978;p3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2075028" y="847410"/>
              <a:ext cx="3800953" cy="9286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9" name="Google Shape;979;p3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2425270" y="845391"/>
              <a:ext cx="2492157" cy="11428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0" name="Google Shape;980;p3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958174" y="3901930"/>
            <a:ext cx="2492157" cy="114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3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262295" y="4244424"/>
            <a:ext cx="3567766" cy="97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3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612483" y="4263097"/>
            <a:ext cx="2492157" cy="114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3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-10500000">
            <a:off x="6264809" y="4352261"/>
            <a:ext cx="1411328" cy="85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3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402707" y="7198563"/>
            <a:ext cx="3567766" cy="97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3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752888" y="7217244"/>
            <a:ext cx="2492157" cy="114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3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1277416" y="7198563"/>
            <a:ext cx="3800953" cy="92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3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 rot="-9540000">
            <a:off x="9239951" y="6723999"/>
            <a:ext cx="1535362" cy="932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3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627574" y="7196541"/>
            <a:ext cx="2492157" cy="114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3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233999" y="1302760"/>
            <a:ext cx="5435339" cy="215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3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76696" y="4848163"/>
            <a:ext cx="5325977" cy="215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3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9114287" y="8158342"/>
            <a:ext cx="8405620" cy="177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3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0106292" y="5132609"/>
            <a:ext cx="7605955" cy="1714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3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919025" y="1808388"/>
            <a:ext cx="7264059" cy="177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3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701173" y="8219296"/>
            <a:ext cx="6766776" cy="1777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6D6"/>
        </a:solidFill>
      </p:bgPr>
    </p:bg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787" y="2428566"/>
            <a:ext cx="17040001" cy="64677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0" name="Google Shape;1000;p36"/>
          <p:cNvGrpSpPr/>
          <p:nvPr/>
        </p:nvGrpSpPr>
        <p:grpSpPr>
          <a:xfrm>
            <a:off x="14804523" y="9358893"/>
            <a:ext cx="4518710" cy="2168518"/>
            <a:chOff x="14804523" y="9358893"/>
            <a:chExt cx="4518710" cy="2168518"/>
          </a:xfrm>
        </p:grpSpPr>
        <p:pic>
          <p:nvPicPr>
            <p:cNvPr id="1001" name="Google Shape;1001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20000">
              <a:off x="14830542" y="9983866"/>
              <a:ext cx="1517527" cy="1517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2" name="Google Shape;1002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20000">
              <a:off x="15916852" y="9670018"/>
              <a:ext cx="1788625" cy="178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3" name="Google Shape;1003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120000">
              <a:off x="17274910" y="9393420"/>
              <a:ext cx="2013797" cy="20137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4" name="Google Shape;1004;p36"/>
          <p:cNvGrpSpPr/>
          <p:nvPr/>
        </p:nvGrpSpPr>
        <p:grpSpPr>
          <a:xfrm>
            <a:off x="-757631" y="9206513"/>
            <a:ext cx="4518710" cy="2168517"/>
            <a:chOff x="-757631" y="9206513"/>
            <a:chExt cx="4518710" cy="2168517"/>
          </a:xfrm>
        </p:grpSpPr>
        <p:pic>
          <p:nvPicPr>
            <p:cNvPr id="1005" name="Google Shape;1005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20000">
              <a:off x="2217534" y="9831485"/>
              <a:ext cx="1517527" cy="1517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6" name="Google Shape;1006;p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20000">
              <a:off x="860126" y="9517637"/>
              <a:ext cx="1788625" cy="178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7" name="Google Shape;1007;p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20000">
              <a:off x="-723104" y="9241039"/>
              <a:ext cx="2013797" cy="20137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8" name="Google Shape;1008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666203" y="-1076677"/>
            <a:ext cx="3084786" cy="2956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3660000">
            <a:off x="1368531" y="9269167"/>
            <a:ext cx="2392291" cy="2347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7330" y="7345862"/>
            <a:ext cx="1634340" cy="163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3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57195" y="7688406"/>
            <a:ext cx="1356870" cy="1116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3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929544" y="8419819"/>
            <a:ext cx="6956151" cy="290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3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-1845823" y="1511367"/>
            <a:ext cx="4130612" cy="7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3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6374831" y="2227659"/>
            <a:ext cx="1571647" cy="157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3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-5400000">
            <a:off x="15528573" y="3616111"/>
            <a:ext cx="2539810" cy="253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3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-5400000">
            <a:off x="15304178" y="4649734"/>
            <a:ext cx="631522" cy="8603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7" name="Google Shape;1017;p36"/>
          <p:cNvGrpSpPr/>
          <p:nvPr/>
        </p:nvGrpSpPr>
        <p:grpSpPr>
          <a:xfrm>
            <a:off x="16380528" y="5531785"/>
            <a:ext cx="1361980" cy="1942910"/>
            <a:chOff x="16380528" y="5531785"/>
            <a:chExt cx="1361980" cy="1942910"/>
          </a:xfrm>
        </p:grpSpPr>
        <p:pic>
          <p:nvPicPr>
            <p:cNvPr id="1018" name="Google Shape;1018;p3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 rot="-5400000">
              <a:off x="16090063" y="5822250"/>
              <a:ext cx="1942910" cy="1361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9" name="Google Shape;1019;p3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 rot="-5400000">
              <a:off x="16531343" y="6118296"/>
              <a:ext cx="971455" cy="6809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0" name="Google Shape;1020;p3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rot="-780000">
            <a:off x="16955703" y="1526859"/>
            <a:ext cx="1201564" cy="981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3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6521334" y="2541824"/>
            <a:ext cx="1470209" cy="10739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2" name="Google Shape;1022;p36"/>
          <p:cNvGrpSpPr/>
          <p:nvPr/>
        </p:nvGrpSpPr>
        <p:grpSpPr>
          <a:xfrm>
            <a:off x="5111121" y="1077609"/>
            <a:ext cx="14988323" cy="4117390"/>
            <a:chOff x="5111121" y="1077609"/>
            <a:chExt cx="14988323" cy="4117390"/>
          </a:xfrm>
        </p:grpSpPr>
        <p:pic>
          <p:nvPicPr>
            <p:cNvPr id="1023" name="Google Shape;1023;p3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111121" y="1077609"/>
              <a:ext cx="14988323" cy="4117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4" name="Google Shape;1024;p3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768620" y="2017374"/>
              <a:ext cx="7494162" cy="20586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5" name="Google Shape;1025;p36"/>
          <p:cNvGrpSpPr/>
          <p:nvPr/>
        </p:nvGrpSpPr>
        <p:grpSpPr>
          <a:xfrm>
            <a:off x="9662573" y="2410516"/>
            <a:ext cx="4837952" cy="1415966"/>
            <a:chOff x="9662573" y="2410516"/>
            <a:chExt cx="4837952" cy="1415966"/>
          </a:xfrm>
        </p:grpSpPr>
        <p:pic>
          <p:nvPicPr>
            <p:cNvPr id="1026" name="Google Shape;1026;p3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0314990" y="2497154"/>
              <a:ext cx="3624202" cy="1329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7" name="Google Shape;1027;p3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3791291" y="2724168"/>
              <a:ext cx="709234" cy="67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8" name="Google Shape;1028;p36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9662573" y="2410516"/>
              <a:ext cx="860238" cy="102868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0292" y="970817"/>
            <a:ext cx="887406" cy="1269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8290" y="1776635"/>
            <a:ext cx="2392819" cy="227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37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45515" y="1179620"/>
            <a:ext cx="2806233" cy="300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68411" y="3760115"/>
            <a:ext cx="1673764" cy="100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0451" y="3488563"/>
            <a:ext cx="3826087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941843" y="5326003"/>
            <a:ext cx="9271840" cy="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00292" y="3506159"/>
            <a:ext cx="887406" cy="1269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29363" y="6405182"/>
            <a:ext cx="2742082" cy="300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15526" y="6161640"/>
            <a:ext cx="887406" cy="1269809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37"/>
          <p:cNvSpPr txBox="1"/>
          <p:nvPr/>
        </p:nvSpPr>
        <p:spPr>
          <a:xfrm>
            <a:off x="6692769" y="1693246"/>
            <a:ext cx="88116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https://www.medicalnewstoday.com/articles/mood-tracker-app#benefits-of-mood-tracking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37"/>
          <p:cNvSpPr txBox="1"/>
          <p:nvPr/>
        </p:nvSpPr>
        <p:spPr>
          <a:xfrm>
            <a:off x="6701371" y="2699136"/>
            <a:ext cx="3634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https://mental.jmir.org/2018/1/e16/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37"/>
          <p:cNvSpPr txBox="1"/>
          <p:nvPr/>
        </p:nvSpPr>
        <p:spPr>
          <a:xfrm>
            <a:off x="6692769" y="4270505"/>
            <a:ext cx="69465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https://nownews.seoul.co.kr/news/newsView.php?id=20160330601023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37"/>
          <p:cNvSpPr txBox="1"/>
          <p:nvPr/>
        </p:nvSpPr>
        <p:spPr>
          <a:xfrm>
            <a:off x="6697958" y="4750308"/>
            <a:ext cx="57823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https://www.jjan.kr/news/articleView.html?idxno=2101042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37"/>
          <p:cNvSpPr txBox="1"/>
          <p:nvPr/>
        </p:nvSpPr>
        <p:spPr>
          <a:xfrm>
            <a:off x="6701371" y="5258225"/>
            <a:ext cx="86162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https://www.nike.com/kr/ko_kr/article/coaching/five-facets/su21/what-is-wellness-music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37"/>
          <p:cNvSpPr txBox="1"/>
          <p:nvPr/>
        </p:nvSpPr>
        <p:spPr>
          <a:xfrm>
            <a:off x="6737139" y="6847764"/>
            <a:ext cx="80010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https://newsis.com/view/?id=NISX20210917_0001588557&amp;cID=10301&amp;pID=10300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37"/>
          <p:cNvSpPr txBox="1"/>
          <p:nvPr/>
        </p:nvSpPr>
        <p:spPr>
          <a:xfrm>
            <a:off x="6737139" y="7810055"/>
            <a:ext cx="59227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http://www.bokuennews.com/news/article.html?no=210013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37"/>
          <p:cNvSpPr txBox="1"/>
          <p:nvPr/>
        </p:nvSpPr>
        <p:spPr>
          <a:xfrm>
            <a:off x="6787698" y="8957012"/>
            <a:ext cx="40739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https://www.news1.kr/articles/?3746840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1" y="0"/>
            <a:ext cx="18537653" cy="246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8226" y="482473"/>
            <a:ext cx="6175595" cy="140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2994" y="535598"/>
            <a:ext cx="6488604" cy="153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72536" y="3434619"/>
            <a:ext cx="4788819" cy="434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13821" y="3199561"/>
            <a:ext cx="2935060" cy="25839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4"/>
          <p:cNvGrpSpPr/>
          <p:nvPr/>
        </p:nvGrpSpPr>
        <p:grpSpPr>
          <a:xfrm>
            <a:off x="10742387" y="3251765"/>
            <a:ext cx="4120729" cy="1719529"/>
            <a:chOff x="10742387" y="3251765"/>
            <a:chExt cx="4120729" cy="1719529"/>
          </a:xfrm>
        </p:grpSpPr>
        <p:pic>
          <p:nvPicPr>
            <p:cNvPr id="162" name="Google Shape;162;p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742387" y="3251765"/>
              <a:ext cx="4120729" cy="1523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262649" y="4433589"/>
              <a:ext cx="167162" cy="5377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4" name="Google Shape;164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729037" y="7891818"/>
            <a:ext cx="1275110" cy="77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477938" y="7891818"/>
            <a:ext cx="1275110" cy="77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273539" y="7891818"/>
            <a:ext cx="1275110" cy="77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995309" y="4352610"/>
            <a:ext cx="2219833" cy="112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615394" y="8491468"/>
            <a:ext cx="1514093" cy="76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535519" y="8491468"/>
            <a:ext cx="1039987" cy="76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4983138" y="8491468"/>
            <a:ext cx="1862260" cy="121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823522" y="3293331"/>
            <a:ext cx="4788819" cy="434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844887" y="3066083"/>
            <a:ext cx="2851572" cy="25673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4"/>
          <p:cNvGrpSpPr/>
          <p:nvPr/>
        </p:nvGrpSpPr>
        <p:grpSpPr>
          <a:xfrm>
            <a:off x="1034028" y="3095239"/>
            <a:ext cx="4103887" cy="1716064"/>
            <a:chOff x="1034028" y="3095239"/>
            <a:chExt cx="4103887" cy="1716064"/>
          </a:xfrm>
        </p:grpSpPr>
        <p:pic>
          <p:nvPicPr>
            <p:cNvPr id="174" name="Google Shape;174;p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034028" y="3095239"/>
              <a:ext cx="4103887" cy="1523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551701" y="4277057"/>
              <a:ext cx="166087" cy="5342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" name="Google Shape;176;p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880667" y="7685436"/>
            <a:ext cx="1260921" cy="76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636981" y="7733046"/>
            <a:ext cx="1260921" cy="76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423810" y="7685436"/>
            <a:ext cx="1260921" cy="76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792298" y="4137669"/>
            <a:ext cx="2693833" cy="112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587638" y="8333488"/>
            <a:ext cx="1470190" cy="121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3359155" y="8333488"/>
            <a:ext cx="1613044" cy="159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639317" y="8266366"/>
            <a:ext cx="841884" cy="76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314967" y="5170860"/>
            <a:ext cx="3785985" cy="11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8449272" y="3541286"/>
            <a:ext cx="1700060" cy="124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 rot="-300000">
            <a:off x="4571505" y="594286"/>
            <a:ext cx="1568626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2617876" y="497712"/>
            <a:ext cx="1449070" cy="1303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423452" y="1248214"/>
            <a:ext cx="7575953" cy="943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99048" y="2041905"/>
            <a:ext cx="8198095" cy="78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20000">
            <a:off x="1302109" y="2847319"/>
            <a:ext cx="5578771" cy="459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4491" y="7856344"/>
            <a:ext cx="6403011" cy="151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50341" y="6877931"/>
            <a:ext cx="5303977" cy="387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740000">
            <a:off x="5707440" y="2549481"/>
            <a:ext cx="1413485" cy="44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29226" y="8210155"/>
            <a:ext cx="1233511" cy="12335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5"/>
          <p:cNvGrpSpPr/>
          <p:nvPr/>
        </p:nvGrpSpPr>
        <p:grpSpPr>
          <a:xfrm>
            <a:off x="9965529" y="1953263"/>
            <a:ext cx="1605561" cy="1605561"/>
            <a:chOff x="9965529" y="1953263"/>
            <a:chExt cx="1605561" cy="1605561"/>
          </a:xfrm>
        </p:grpSpPr>
        <p:pic>
          <p:nvPicPr>
            <p:cNvPr id="199" name="Google Shape;199;p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-2640000">
              <a:off x="10319366" y="2282162"/>
              <a:ext cx="886987" cy="886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-1320000">
              <a:off x="10151635" y="2139369"/>
              <a:ext cx="1233348" cy="12333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1" name="Google Shape;201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332778" y="2329779"/>
            <a:ext cx="4217699" cy="1006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798954" y="2490716"/>
            <a:ext cx="5530188" cy="91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738912" y="457143"/>
            <a:ext cx="7832381" cy="13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35375" y="495269"/>
            <a:ext cx="6294685" cy="152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60000">
            <a:off x="12188145" y="618063"/>
            <a:ext cx="983438" cy="9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722340" y="8885119"/>
            <a:ext cx="8855238" cy="1117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979485" y="9147991"/>
            <a:ext cx="13248278" cy="7618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5"/>
          <p:cNvGrpSpPr/>
          <p:nvPr/>
        </p:nvGrpSpPr>
        <p:grpSpPr>
          <a:xfrm>
            <a:off x="4961852" y="1920768"/>
            <a:ext cx="16872381" cy="6819003"/>
            <a:chOff x="4961852" y="1920768"/>
            <a:chExt cx="16872381" cy="6819003"/>
          </a:xfrm>
        </p:grpSpPr>
        <p:pic>
          <p:nvPicPr>
            <p:cNvPr id="209" name="Google Shape;209;p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961852" y="1920768"/>
              <a:ext cx="16872381" cy="6819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9142857" y="3588429"/>
              <a:ext cx="8436190" cy="3409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1" name="Google Shape;211;p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5777278" y="4492877"/>
            <a:ext cx="1159932" cy="157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4858834" y="6860787"/>
            <a:ext cx="2169728" cy="2039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75238" y="1874285"/>
            <a:ext cx="10803810" cy="835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7944" y="3520000"/>
            <a:ext cx="6739675" cy="5395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73049" y="4939925"/>
            <a:ext cx="7465328" cy="3084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6"/>
          <p:cNvGrpSpPr/>
          <p:nvPr/>
        </p:nvGrpSpPr>
        <p:grpSpPr>
          <a:xfrm>
            <a:off x="-1616160" y="4518180"/>
            <a:ext cx="9955454" cy="3515679"/>
            <a:chOff x="-1616160" y="4518180"/>
            <a:chExt cx="9955454" cy="3515679"/>
          </a:xfrm>
        </p:grpSpPr>
        <p:pic>
          <p:nvPicPr>
            <p:cNvPr id="221" name="Google Shape;221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180000">
              <a:off x="-1544214" y="4772869"/>
              <a:ext cx="9811563" cy="3006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80000">
              <a:off x="810564" y="5426331"/>
              <a:ext cx="4905782" cy="150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oogle Shape;223;p6"/>
          <p:cNvGrpSpPr/>
          <p:nvPr/>
        </p:nvGrpSpPr>
        <p:grpSpPr>
          <a:xfrm>
            <a:off x="-1558363" y="7211658"/>
            <a:ext cx="10099274" cy="3316893"/>
            <a:chOff x="-1558363" y="7211658"/>
            <a:chExt cx="10099274" cy="3316893"/>
          </a:xfrm>
        </p:grpSpPr>
        <p:pic>
          <p:nvPicPr>
            <p:cNvPr id="224" name="Google Shape;224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80000">
              <a:off x="-1491945" y="7470541"/>
              <a:ext cx="9966437" cy="2799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80000">
              <a:off x="908313" y="8078971"/>
              <a:ext cx="4983219" cy="13995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6"/>
          <p:cNvGrpSpPr/>
          <p:nvPr/>
        </p:nvGrpSpPr>
        <p:grpSpPr>
          <a:xfrm>
            <a:off x="3460033" y="2798636"/>
            <a:ext cx="8838636" cy="5004081"/>
            <a:chOff x="3460033" y="2798636"/>
            <a:chExt cx="8838636" cy="5004081"/>
          </a:xfrm>
        </p:grpSpPr>
        <p:pic>
          <p:nvPicPr>
            <p:cNvPr id="227" name="Google Shape;227;p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240000">
              <a:off x="3603722" y="3091507"/>
              <a:ext cx="8551259" cy="4418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240000">
              <a:off x="5597342" y="4051896"/>
              <a:ext cx="4275630" cy="22091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6"/>
          <p:cNvGrpSpPr/>
          <p:nvPr/>
        </p:nvGrpSpPr>
        <p:grpSpPr>
          <a:xfrm>
            <a:off x="3265598" y="5491981"/>
            <a:ext cx="8781892" cy="4976326"/>
            <a:chOff x="3265598" y="5491981"/>
            <a:chExt cx="8781892" cy="4976326"/>
          </a:xfrm>
        </p:grpSpPr>
        <p:pic>
          <p:nvPicPr>
            <p:cNvPr id="230" name="Google Shape;230;p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 rot="120000">
              <a:off x="3344605" y="5641041"/>
              <a:ext cx="8623878" cy="46782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rot="120000">
              <a:off x="5347898" y="6657916"/>
              <a:ext cx="4311939" cy="23391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2" name="Google Shape;232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205177" y="4108808"/>
            <a:ext cx="1666193" cy="1261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6"/>
          <p:cNvGrpSpPr/>
          <p:nvPr/>
        </p:nvGrpSpPr>
        <p:grpSpPr>
          <a:xfrm>
            <a:off x="12029715" y="4229305"/>
            <a:ext cx="5136133" cy="875560"/>
            <a:chOff x="12029715" y="4229305"/>
            <a:chExt cx="5136133" cy="875560"/>
          </a:xfrm>
        </p:grpSpPr>
        <p:pic>
          <p:nvPicPr>
            <p:cNvPr id="234" name="Google Shape;234;p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2029715" y="4229305"/>
              <a:ext cx="5136133" cy="867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3001941" y="4403675"/>
              <a:ext cx="3325043" cy="7011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" name="Google Shape;236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534926" y="6980637"/>
            <a:ext cx="6181000" cy="1625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6"/>
          <p:cNvGrpSpPr/>
          <p:nvPr/>
        </p:nvGrpSpPr>
        <p:grpSpPr>
          <a:xfrm>
            <a:off x="-798541" y="1101328"/>
            <a:ext cx="7704243" cy="5785384"/>
            <a:chOff x="-798541" y="1101328"/>
            <a:chExt cx="7704243" cy="5785384"/>
          </a:xfrm>
        </p:grpSpPr>
        <p:pic>
          <p:nvPicPr>
            <p:cNvPr id="238" name="Google Shape;238;p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 rot="-240000">
              <a:off x="-623155" y="1351367"/>
              <a:ext cx="7353471" cy="5285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 rot="-240000">
              <a:off x="1042723" y="2500204"/>
              <a:ext cx="3676735" cy="2642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" name="Google Shape;240;p6"/>
          <p:cNvGrpSpPr/>
          <p:nvPr/>
        </p:nvGrpSpPr>
        <p:grpSpPr>
          <a:xfrm>
            <a:off x="1346426" y="1548547"/>
            <a:ext cx="12264539" cy="3045143"/>
            <a:chOff x="1346426" y="1548547"/>
            <a:chExt cx="12264539" cy="3045143"/>
          </a:xfrm>
        </p:grpSpPr>
        <p:pic>
          <p:nvPicPr>
            <p:cNvPr id="241" name="Google Shape;241;p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 rot="180000">
              <a:off x="1401222" y="1864964"/>
              <a:ext cx="12154947" cy="2412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 rot="180000">
              <a:off x="4361232" y="2389314"/>
              <a:ext cx="6077474" cy="12061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3" name="Google Shape;243;p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333834" y="259048"/>
            <a:ext cx="8855938" cy="141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701689" y="358127"/>
            <a:ext cx="7413130" cy="152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4719686" y="2039643"/>
            <a:ext cx="1535176" cy="216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3189770" y="2584120"/>
            <a:ext cx="1203042" cy="164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 rot="-1260000">
            <a:off x="4738239" y="424491"/>
            <a:ext cx="963098" cy="996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38096" y="-256661"/>
            <a:ext cx="19308422" cy="322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4594" y="450735"/>
            <a:ext cx="6412416" cy="153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6261261" y="4347523"/>
            <a:ext cx="2544762" cy="278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9247702" y="4554088"/>
            <a:ext cx="3154286" cy="237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08899" y="4554088"/>
            <a:ext cx="2565442" cy="237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69712" y="5570416"/>
            <a:ext cx="225186" cy="34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22516" y="5570416"/>
            <a:ext cx="225186" cy="34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36733" y="5526068"/>
            <a:ext cx="225186" cy="34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03820" y="4858716"/>
            <a:ext cx="2897645" cy="199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72377" y="5065038"/>
            <a:ext cx="2076102" cy="155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51938" y="7685687"/>
            <a:ext cx="14433777" cy="168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55906" y="8076231"/>
            <a:ext cx="9861225" cy="1054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7"/>
          <p:cNvGrpSpPr/>
          <p:nvPr/>
        </p:nvGrpSpPr>
        <p:grpSpPr>
          <a:xfrm>
            <a:off x="3414204" y="8291216"/>
            <a:ext cx="665071" cy="410826"/>
            <a:chOff x="3414204" y="8291216"/>
            <a:chExt cx="665071" cy="410826"/>
          </a:xfrm>
        </p:grpSpPr>
        <p:pic>
          <p:nvPicPr>
            <p:cNvPr id="265" name="Google Shape;265;p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414204" y="8291216"/>
              <a:ext cx="314486" cy="410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764789" y="8291216"/>
              <a:ext cx="314486" cy="410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7" name="Google Shape;267;p7"/>
          <p:cNvGrpSpPr/>
          <p:nvPr/>
        </p:nvGrpSpPr>
        <p:grpSpPr>
          <a:xfrm>
            <a:off x="14541341" y="8355074"/>
            <a:ext cx="654177" cy="414635"/>
            <a:chOff x="14541341" y="8355074"/>
            <a:chExt cx="654177" cy="414635"/>
          </a:xfrm>
        </p:grpSpPr>
        <p:pic>
          <p:nvPicPr>
            <p:cNvPr id="268" name="Google Shape;268;p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4541341" y="8355074"/>
              <a:ext cx="314486" cy="410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4881031" y="8358883"/>
              <a:ext cx="314486" cy="4108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0" name="Google Shape;270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823708" y="3927030"/>
            <a:ext cx="3435266" cy="342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3210931" y="5160871"/>
            <a:ext cx="2532284" cy="1276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472689" y="1580670"/>
            <a:ext cx="6914042" cy="629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129637" y="3467749"/>
            <a:ext cx="1390415" cy="17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713554" y="3522002"/>
            <a:ext cx="1504122" cy="1137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671603" y="4241289"/>
            <a:ext cx="1589295" cy="74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365801" y="5170230"/>
            <a:ext cx="2891023" cy="155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 rot="840000">
            <a:off x="15800304" y="5371208"/>
            <a:ext cx="995319" cy="11422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7"/>
          <p:cNvGrpSpPr/>
          <p:nvPr/>
        </p:nvGrpSpPr>
        <p:grpSpPr>
          <a:xfrm>
            <a:off x="12703752" y="3695295"/>
            <a:ext cx="4045894" cy="1126225"/>
            <a:chOff x="12703752" y="3695295"/>
            <a:chExt cx="4045894" cy="1126225"/>
          </a:xfrm>
        </p:grpSpPr>
        <p:pic>
          <p:nvPicPr>
            <p:cNvPr id="279" name="Google Shape;279;p7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2703752" y="3695295"/>
              <a:ext cx="2196099" cy="591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7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3342467" y="3768382"/>
              <a:ext cx="1414324" cy="524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7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2908101" y="3772806"/>
              <a:ext cx="366419" cy="408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7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3655031" y="4223784"/>
              <a:ext cx="3094615" cy="5848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7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14296689" y="4297129"/>
              <a:ext cx="2425916" cy="524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7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13845288" y="4287202"/>
              <a:ext cx="401652" cy="4368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5" name="Google Shape;285;p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57542" y="3435781"/>
            <a:ext cx="3303876" cy="1249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891943" y="3705076"/>
            <a:ext cx="2619347" cy="63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7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330434" y="4873023"/>
            <a:ext cx="1334252" cy="63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7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6011135" y="2011125"/>
            <a:ext cx="6304612" cy="761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912618" y="-3324371"/>
            <a:ext cx="8460478" cy="1998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1577" y="1532682"/>
            <a:ext cx="6943828" cy="76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0864" y="2123143"/>
            <a:ext cx="9130652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986355" y="4116503"/>
            <a:ext cx="4240624" cy="76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289199" y="6533687"/>
            <a:ext cx="8920501" cy="2948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50503" y="4237134"/>
            <a:ext cx="1844760" cy="6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10853749" y="7065887"/>
            <a:ext cx="3800670" cy="7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34912" y="332711"/>
            <a:ext cx="6488609" cy="15237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8"/>
          <p:cNvGrpSpPr/>
          <p:nvPr/>
        </p:nvGrpSpPr>
        <p:grpSpPr>
          <a:xfrm>
            <a:off x="-2182112" y="2349873"/>
            <a:ext cx="13775238" cy="4038095"/>
            <a:chOff x="-2182112" y="2349873"/>
            <a:chExt cx="13775238" cy="4038095"/>
          </a:xfrm>
        </p:grpSpPr>
        <p:pic>
          <p:nvPicPr>
            <p:cNvPr id="302" name="Google Shape;302;p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-2182112" y="2349873"/>
              <a:ext cx="13775238" cy="4038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129912" y="3227610"/>
              <a:ext cx="6887619" cy="20190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4" name="Google Shape;304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29912" y="3459048"/>
            <a:ext cx="6720591" cy="609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8"/>
          <p:cNvGrpSpPr/>
          <p:nvPr/>
        </p:nvGrpSpPr>
        <p:grpSpPr>
          <a:xfrm>
            <a:off x="5927462" y="2380349"/>
            <a:ext cx="15190519" cy="4038095"/>
            <a:chOff x="5927462" y="2380349"/>
            <a:chExt cx="15190519" cy="4038095"/>
          </a:xfrm>
        </p:grpSpPr>
        <p:pic>
          <p:nvPicPr>
            <p:cNvPr id="306" name="Google Shape;306;p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927462" y="2380349"/>
              <a:ext cx="15190519" cy="4038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593305" y="3258087"/>
              <a:ext cx="7595260" cy="20190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8" name="Google Shape;308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4581645" y="4891442"/>
            <a:ext cx="2606919" cy="1066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8"/>
          <p:cNvGrpSpPr/>
          <p:nvPr/>
        </p:nvGrpSpPr>
        <p:grpSpPr>
          <a:xfrm>
            <a:off x="7459075" y="6566013"/>
            <a:ext cx="14079287" cy="2516630"/>
            <a:chOff x="7459075" y="6566013"/>
            <a:chExt cx="14079287" cy="2516630"/>
          </a:xfrm>
        </p:grpSpPr>
        <p:pic>
          <p:nvPicPr>
            <p:cNvPr id="310" name="Google Shape;310;p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459075" y="6566013"/>
              <a:ext cx="14079287" cy="2516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0896765" y="7113038"/>
              <a:ext cx="7039644" cy="1258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2" name="Google Shape;312;p8"/>
          <p:cNvGrpSpPr/>
          <p:nvPr/>
        </p:nvGrpSpPr>
        <p:grpSpPr>
          <a:xfrm>
            <a:off x="5121202" y="7925351"/>
            <a:ext cx="14018335" cy="2823008"/>
            <a:chOff x="5121202" y="7925351"/>
            <a:chExt cx="14018335" cy="2823008"/>
          </a:xfrm>
        </p:grpSpPr>
        <p:pic>
          <p:nvPicPr>
            <p:cNvPr id="313" name="Google Shape;313;p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121202" y="7925351"/>
              <a:ext cx="14018335" cy="2823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533655" y="8538972"/>
              <a:ext cx="7009167" cy="14115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5" name="Google Shape;315;p8"/>
          <p:cNvGrpSpPr/>
          <p:nvPr/>
        </p:nvGrpSpPr>
        <p:grpSpPr>
          <a:xfrm>
            <a:off x="5090726" y="4867747"/>
            <a:ext cx="14140239" cy="2823008"/>
            <a:chOff x="5090726" y="4867747"/>
            <a:chExt cx="14140239" cy="2823008"/>
          </a:xfrm>
        </p:grpSpPr>
        <p:pic>
          <p:nvPicPr>
            <p:cNvPr id="316" name="Google Shape;316;p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090726" y="4867747"/>
              <a:ext cx="14140239" cy="2823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533655" y="5481368"/>
              <a:ext cx="7070120" cy="14115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8" name="Google Shape;318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086948" y="6479763"/>
            <a:ext cx="5257755" cy="10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5329489" y="8066605"/>
            <a:ext cx="2606919" cy="106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653115" y="9549577"/>
            <a:ext cx="2606919" cy="106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1760773" y="9158095"/>
            <a:ext cx="2853909" cy="12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 rot="8100000">
            <a:off x="4216037" y="8192409"/>
            <a:ext cx="487587" cy="48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1966296" y="551073"/>
            <a:ext cx="749529" cy="828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912618" y="-3324371"/>
            <a:ext cx="8460478" cy="1998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0220" y="1532678"/>
            <a:ext cx="6023097" cy="76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0864" y="2123143"/>
            <a:ext cx="9130652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75265" y="4688326"/>
            <a:ext cx="1844760" cy="6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34912" y="332711"/>
            <a:ext cx="6488609" cy="15237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9"/>
          <p:cNvGrpSpPr/>
          <p:nvPr/>
        </p:nvGrpSpPr>
        <p:grpSpPr>
          <a:xfrm>
            <a:off x="182308" y="2128630"/>
            <a:ext cx="17702742" cy="4201808"/>
            <a:chOff x="182308" y="2128630"/>
            <a:chExt cx="17702742" cy="4201808"/>
          </a:xfrm>
        </p:grpSpPr>
        <p:pic>
          <p:nvPicPr>
            <p:cNvPr id="334" name="Google Shape;334;p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2308" y="2128630"/>
              <a:ext cx="17702742" cy="42018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470864" y="3041953"/>
              <a:ext cx="8851371" cy="21009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" name="Google Shape;33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11337" y="9261123"/>
            <a:ext cx="1844760" cy="619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9"/>
          <p:cNvGrpSpPr/>
          <p:nvPr/>
        </p:nvGrpSpPr>
        <p:grpSpPr>
          <a:xfrm>
            <a:off x="168775" y="4596950"/>
            <a:ext cx="17702742" cy="3787139"/>
            <a:chOff x="168775" y="4596950"/>
            <a:chExt cx="17702742" cy="3787139"/>
          </a:xfrm>
        </p:grpSpPr>
        <p:pic>
          <p:nvPicPr>
            <p:cNvPr id="338" name="Google Shape;338;p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8775" y="4596950"/>
              <a:ext cx="17702742" cy="3787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470864" y="5420139"/>
              <a:ext cx="8851371" cy="18935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" name="Google Shape;340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70864" y="7613015"/>
            <a:ext cx="8851371" cy="1330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70864" y="8927561"/>
            <a:ext cx="8851371" cy="10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733717" y="8944009"/>
            <a:ext cx="5407236" cy="77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045412" y="9058539"/>
            <a:ext cx="4953401" cy="62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0000" y="7993578"/>
            <a:ext cx="4038777" cy="77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86650" y="8141841"/>
            <a:ext cx="3895252" cy="62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771065" y="7993578"/>
            <a:ext cx="1376297" cy="76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912521" y="8991870"/>
            <a:ext cx="792241" cy="538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468551" y="5849654"/>
            <a:ext cx="902947" cy="502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371498" y="5363810"/>
            <a:ext cx="915573" cy="57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912521" y="4358095"/>
            <a:ext cx="1021456" cy="47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585970" y="7222280"/>
            <a:ext cx="1113775" cy="518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585970" y="4952381"/>
            <a:ext cx="1113775" cy="54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1966296" y="551073"/>
            <a:ext cx="749529" cy="828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2021-12-01T14:48:10Z</dcterms:created>
  <dc:creator>officegen</dc:creator>
</cp:coreProperties>
</file>